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3112EF-2967-87CD-48BF-0BBDC7FBF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36295C4-B172-C622-A0D9-5B452BF65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3A4A91-A53E-3636-6C53-C1520545E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43068-1860-4964-A0BA-6C60C87158D0}" type="datetimeFigureOut">
              <a:rPr lang="fr-FR" smtClean="0"/>
              <a:t>31/10/2025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F121AA-D293-8B8C-03CC-307376CC5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22F251-423B-4C9F-9EC8-F6EBB7E13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EC71-0508-41BC-819B-4C08CB211E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404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A88F04-1C6B-B844-6296-DC1A6314A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AC2FA70-92B9-DC0E-F8F8-65D3317B0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A3DD5F-8AA3-F25E-8039-A82C5B1DD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43068-1860-4964-A0BA-6C60C87158D0}" type="datetimeFigureOut">
              <a:rPr lang="fr-FR" smtClean="0"/>
              <a:t>31/10/2025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B3401E-7EE6-CA3F-C91D-48C089F43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A59CA6-DA67-FF45-C780-4490DB375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EC71-0508-41BC-819B-4C08CB211E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773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792D2CC-10C4-7F6C-CBF1-4957D593AB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511A6B8-8A0B-F666-9A30-1F6E4D422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3D0256-9B79-9832-9017-DBCF8FA0C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43068-1860-4964-A0BA-6C60C87158D0}" type="datetimeFigureOut">
              <a:rPr lang="fr-FR" smtClean="0"/>
              <a:t>31/10/2025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CD0BA6-7E4B-9961-3ADD-B3AE0A79C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28459C-B52C-5F24-483B-C4D4758EA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EC71-0508-41BC-819B-4C08CB211E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9376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099404-F8D3-95B2-066B-2CBE0102A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02DBD2-41FC-6596-140B-D80EC4F1F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E4A1A9-156A-8798-1D81-08956630B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43068-1860-4964-A0BA-6C60C87158D0}" type="datetimeFigureOut">
              <a:rPr lang="fr-FR" smtClean="0"/>
              <a:t>31/10/2025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464488-F26A-7D0F-B1E0-1C94A2B47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D5EB84-50B8-75C1-5600-0FE4CA512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EC71-0508-41BC-819B-4C08CB211E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238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F0CF8-7187-EE81-4D34-0DEA60965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512627-CAF8-774B-1CBE-A699C4795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08A48A-37C5-12C0-57CE-27143B8FE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43068-1860-4964-A0BA-6C60C87158D0}" type="datetimeFigureOut">
              <a:rPr lang="fr-FR" smtClean="0"/>
              <a:t>31/10/2025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BB54AA-BC79-E37E-1B7B-CDD4AE5A4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9FD5B2-F8E7-9935-84C1-DFBE25097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EC71-0508-41BC-819B-4C08CB211E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816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03C3B3-6AD7-04BB-99AE-70DC5E1CE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8447A8-44B2-732D-768F-AD3D63DAAD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5CEA05C-5456-A2F8-706D-4A31FA9B6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17E94D-A912-1856-C818-59A726661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43068-1860-4964-A0BA-6C60C87158D0}" type="datetimeFigureOut">
              <a:rPr lang="fr-FR" smtClean="0"/>
              <a:t>31/10/2025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F3C43AA-8B4D-4939-4ABE-3AA8C5C38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10F045-2156-CF33-D151-C3C97BE49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EC71-0508-41BC-819B-4C08CB211E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18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2EC2A4-B464-EA7C-2C8E-49A3AA601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D7143C6-8A73-A8DB-05E2-95775F81C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72EC375-4BEA-C412-E999-635E3C8BA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5B7C455-798E-03AD-177F-1F230A7FF5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DA86A1E-DDA9-83BC-7FA2-21E6EB6D19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B10D170-8EE9-554B-1DED-4424287D0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43068-1860-4964-A0BA-6C60C87158D0}" type="datetimeFigureOut">
              <a:rPr lang="fr-FR" smtClean="0"/>
              <a:t>31/10/2025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B0A40AA-B92A-82EA-C6FD-52FE2CCB2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19FBC1-AC4E-A681-5066-365A8127C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EC71-0508-41BC-819B-4C08CB211E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423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374C86-A61C-1B85-1336-3A94F59E1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8AFD7BD-723A-48F6-0C68-75A8B956E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43068-1860-4964-A0BA-6C60C87158D0}" type="datetimeFigureOut">
              <a:rPr lang="fr-FR" smtClean="0"/>
              <a:t>31/10/2025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EB10AF-8E17-EE95-9F27-0E9901D26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D796C9A-889D-DEC2-CD3F-45026D37F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EC71-0508-41BC-819B-4C08CB211E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07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C679C6F-521C-EBCF-136E-30351E126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43068-1860-4964-A0BA-6C60C87158D0}" type="datetimeFigureOut">
              <a:rPr lang="fr-FR" smtClean="0"/>
              <a:t>31/10/2025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30B4707-F06C-0617-002A-4FEAC9B84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BC1286-2F5B-EBFC-FF8B-57301E775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EC71-0508-41BC-819B-4C08CB211E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4595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9360CF-F56E-CA05-0C10-EF9D51AA7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92BC2B-CE0D-DFC1-520B-652998102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1F2546-7B13-B359-EE7A-B5467479B9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9128D8-239F-E2F9-E098-8AFF35028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43068-1860-4964-A0BA-6C60C87158D0}" type="datetimeFigureOut">
              <a:rPr lang="fr-FR" smtClean="0"/>
              <a:t>31/10/2025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8697FC2-A093-D0C5-F5CC-C52B23B58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3E9085B-2AC9-6880-8EF3-B0E15DB10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EC71-0508-41BC-819B-4C08CB211E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8A3EBD-B90F-14D0-B5D9-DA5A66F77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F80E9CC-B7BA-9D79-BAF6-8A63CD9811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B42E8D1-18FE-4B01-C839-47115271C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1B20A8-3BA0-9E75-28A8-D8FFE70AE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43068-1860-4964-A0BA-6C60C87158D0}" type="datetimeFigureOut">
              <a:rPr lang="fr-FR" smtClean="0"/>
              <a:t>31/10/2025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AA8E0D1-7A13-396C-31D8-5062F6C4A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165FC3-004B-E481-FBB8-7A2E0F59F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EC71-0508-41BC-819B-4C08CB211E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193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2BB90DB-F693-504A-D1DE-6B580742C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FE3F7C4-96CD-4699-913B-8B897F470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FAA277-417E-94FD-1002-C208A2E9B5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43068-1860-4964-A0BA-6C60C87158D0}" type="datetimeFigureOut">
              <a:rPr lang="fr-FR" smtClean="0"/>
              <a:t>31/10/2025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E9B993-84DD-B974-584B-96A6D06778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EE7989-0BB9-1114-8BF1-3774E8541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8EC71-0508-41BC-819B-4C08CB211E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465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oce.umc.edu.dz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oce.umc.edu.dz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E8DAE95-CB21-047E-F731-8C3CACB76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46" y="2581509"/>
            <a:ext cx="2306972" cy="1841377"/>
          </a:xfrm>
          <a:prstGeom prst="rect">
            <a:avLst/>
          </a:prstGeom>
        </p:spPr>
      </p:pic>
      <p:pic>
        <p:nvPicPr>
          <p:cNvPr id="2050" name="Image 1">
            <a:extLst>
              <a:ext uri="{FF2B5EF4-FFF2-40B4-BE49-F238E27FC236}">
                <a16:creationId xmlns:a16="http://schemas.microsoft.com/office/drawing/2014/main" id="{12B837A4-BB6C-B97C-0EB3-57995DD5622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564" y="457200"/>
            <a:ext cx="1754028" cy="176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 2">
            <a:extLst>
              <a:ext uri="{FF2B5EF4-FFF2-40B4-BE49-F238E27FC236}">
                <a16:creationId xmlns:a16="http://schemas.microsoft.com/office/drawing/2014/main" id="{43F57769-2C0F-4CCC-EDA4-56967D9E1CE8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46" y="367003"/>
            <a:ext cx="1572368" cy="140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DD5E051-2DB0-BDA9-BFF1-A46A58CEA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174" tIns="77763" rIns="104742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Zone de texte 2">
            <a:extLst>
              <a:ext uri="{FF2B5EF4-FFF2-40B4-BE49-F238E27FC236}">
                <a16:creationId xmlns:a16="http://schemas.microsoft.com/office/drawing/2014/main" id="{C975B048-9C7E-5D30-4FCF-86ED66968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032" y="3502575"/>
            <a:ext cx="9515475" cy="23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جامعة الشاذلي بن جديد - الطارف</a:t>
            </a:r>
            <a:r>
              <a:rPr lang="fr-FR" sz="32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-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342900" algn="ctr" rtl="1">
              <a:lnSpc>
                <a:spcPct val="110000"/>
              </a:lnSpc>
              <a:spcAft>
                <a:spcPts val="800"/>
              </a:spcAft>
            </a:pPr>
            <a:r>
              <a:rPr lang="ar-SA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مركز التكنولوجيات الحديثة للإعلام والاتصال والممارسات البيداغوجية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35DEE3D-D8AF-2887-5188-D7963796A96D}"/>
              </a:ext>
            </a:extLst>
          </p:cNvPr>
          <p:cNvSpPr txBox="1"/>
          <p:nvPr/>
        </p:nvSpPr>
        <p:spPr>
          <a:xfrm>
            <a:off x="3139580" y="993657"/>
            <a:ext cx="60946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DZ" sz="2400" b="1" dirty="0"/>
              <a:t>الجمهورية الجزائرية الديمقراطية والشعبية وزارة التعليم العالي والبحث العلمي</a:t>
            </a:r>
            <a:endParaRPr lang="fr-FR" sz="2400" b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C9F2791-D57C-984A-4CFC-40F43CCE2D53}"/>
              </a:ext>
            </a:extLst>
          </p:cNvPr>
          <p:cNvSpPr txBox="1"/>
          <p:nvPr/>
        </p:nvSpPr>
        <p:spPr>
          <a:xfrm>
            <a:off x="2624006" y="2198135"/>
            <a:ext cx="69439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DZ" sz="2400" b="1" dirty="0"/>
              <a:t>اللجنة الوطنية لتطبيق ومتابعة وتقييم التعليم عن بعد في مؤسسات التعليم العالي، فضلاً عن تطوير استخدام تكنولوجيات المعلومات والاتصالات الجديدة في المجالات التربوية والبحثية.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046300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EB3ACA-FB71-A145-B931-A33209359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656" y="4738935"/>
            <a:ext cx="11789229" cy="2423864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700"/>
              </a:spcBef>
              <a:buClr>
                <a:srgbClr val="001F5F"/>
              </a:buClr>
              <a:buSzPts val="1150"/>
              <a:buFont typeface="Calibri" panose="020F0502020204030204" pitchFamily="34" charset="0"/>
              <a:buAutoNum type="arabicPeriod"/>
              <a:tabLst>
                <a:tab pos="1175385" algn="l"/>
              </a:tabLst>
            </a:pP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Dans</a:t>
            </a:r>
            <a:r>
              <a:rPr lang="fr-FR" sz="1800" spc="-6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fr-FR" sz="1800" spc="-6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fenêtre</a:t>
            </a:r>
            <a:r>
              <a:rPr lang="fr-FR" sz="1800" spc="-5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qui</a:t>
            </a:r>
            <a:r>
              <a:rPr lang="fr-FR" sz="1800" spc="-5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s’affiche,</a:t>
            </a:r>
            <a:r>
              <a:rPr lang="fr-FR" sz="1800" spc="-6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introduire</a:t>
            </a:r>
            <a:r>
              <a:rPr lang="fr-FR" sz="1800" spc="-5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les</a:t>
            </a:r>
            <a:r>
              <a:rPr lang="fr-FR" sz="1800" spc="-6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informations</a:t>
            </a:r>
            <a:r>
              <a:rPr lang="fr-FR" sz="1800" spc="-5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-1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demandées.</a:t>
            </a:r>
            <a:endParaRPr lang="fr-FR" sz="1800" spc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Bef>
                <a:spcPts val="705"/>
              </a:spcBef>
              <a:buClr>
                <a:srgbClr val="001F5F"/>
              </a:buClr>
              <a:buSzPts val="1150"/>
              <a:buFont typeface="Calibri" panose="020F0502020204030204" pitchFamily="34" charset="0"/>
              <a:buAutoNum type="arabicPeriod"/>
              <a:tabLst>
                <a:tab pos="1175385" algn="l"/>
              </a:tabLst>
            </a:pP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Cliquer</a:t>
            </a:r>
            <a:r>
              <a:rPr lang="fr-FR" sz="1800" spc="-3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sur</a:t>
            </a:r>
            <a:r>
              <a:rPr lang="fr-FR" sz="1800" spc="-2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fr-FR" sz="1800" spc="-2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b="1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Sauvegarder</a:t>
            </a:r>
            <a:r>
              <a:rPr lang="fr-FR" sz="1800" b="1" spc="-1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-5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fr-FR" sz="1800" spc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719455" lvl="0" indent="-34290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1F5F"/>
              </a:buClr>
              <a:buSzPts val="1150"/>
              <a:buFont typeface="Calibri" panose="020F0502020204030204" pitchFamily="34" charset="0"/>
              <a:buAutoNum type="arabicPeriod"/>
              <a:tabLst>
                <a:tab pos="1175385" algn="l"/>
                <a:tab pos="1176655" algn="l"/>
              </a:tabLst>
            </a:pP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Pour</a:t>
            </a:r>
            <a:r>
              <a:rPr lang="fr-FR" sz="1800" spc="-2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confirmer</a:t>
            </a:r>
            <a:r>
              <a:rPr lang="fr-FR" sz="1800" spc="-2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votre</a:t>
            </a:r>
            <a:r>
              <a:rPr lang="fr-FR" sz="1800" spc="-1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demande,</a:t>
            </a:r>
            <a:r>
              <a:rPr lang="fr-FR" sz="1800" spc="-1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cliquer</a:t>
            </a:r>
            <a:r>
              <a:rPr lang="fr-FR" sz="1800" spc="-2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sur</a:t>
            </a:r>
            <a:r>
              <a:rPr lang="fr-FR" sz="1800" spc="-2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fr-FR" sz="1800" spc="-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b="1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Confirmer</a:t>
            </a:r>
            <a:r>
              <a:rPr lang="fr-FR" sz="1800" b="1" spc="-1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b="1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</a:t>
            </a:r>
            <a:r>
              <a:rPr lang="fr-FR" sz="1800" b="1" spc="-2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b="1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dépôt</a:t>
            </a:r>
            <a:r>
              <a:rPr lang="fr-FR" sz="1800" b="1" spc="-2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».</a:t>
            </a:r>
            <a:r>
              <a:rPr lang="fr-FR" sz="1800" spc="-3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Pour</a:t>
            </a:r>
            <a:r>
              <a:rPr lang="fr-FR" sz="1800" spc="-2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fr-FR" sz="1800" spc="-2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modification,</a:t>
            </a:r>
            <a:r>
              <a:rPr lang="fr-FR" sz="1800" spc="-2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cliquer sur « </a:t>
            </a:r>
            <a:r>
              <a:rPr lang="fr-FR" sz="1800" b="1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Modifier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fr-FR" sz="1800" spc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sz="18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A3A090C-D076-B00A-EA97-A66AEE8D2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970" y="391887"/>
            <a:ext cx="7951847" cy="402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46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82A910-08E5-2EEE-3E3F-C162ED6BE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829" y="295388"/>
            <a:ext cx="10515600" cy="3614761"/>
          </a:xfrm>
        </p:spPr>
        <p:txBody>
          <a:bodyPr/>
          <a:lstStyle/>
          <a:p>
            <a:pPr marL="342900" lvl="0" indent="-342900">
              <a:spcBef>
                <a:spcPts val="695"/>
              </a:spcBef>
              <a:buClr>
                <a:srgbClr val="001F5F"/>
              </a:buClr>
              <a:buSzPts val="1150"/>
              <a:buFont typeface="Calibri" panose="020F0502020204030204" pitchFamily="34" charset="0"/>
              <a:buAutoNum type="arabicPeriod"/>
              <a:tabLst>
                <a:tab pos="1175385" algn="l"/>
              </a:tabLst>
            </a:pPr>
            <a:r>
              <a:rPr lang="fr-FR" sz="2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Lire</a:t>
            </a:r>
            <a:r>
              <a:rPr lang="fr-FR" sz="2800" spc="-2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attentivement</a:t>
            </a:r>
            <a:r>
              <a:rPr lang="fr-FR" sz="2800" spc="-3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fr-FR" sz="2800" spc="-4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charte</a:t>
            </a:r>
            <a:r>
              <a:rPr lang="fr-FR" sz="2800" spc="-2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</a:t>
            </a:r>
            <a:r>
              <a:rPr lang="fr-FR" sz="2800" spc="-2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cliquer</a:t>
            </a:r>
            <a:r>
              <a:rPr lang="fr-FR" sz="2800" spc="-3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sur</a:t>
            </a:r>
            <a:r>
              <a:rPr lang="fr-FR" sz="2800" spc="-3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fr-FR" sz="2800" spc="-2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800" b="1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Lu</a:t>
            </a:r>
            <a:r>
              <a:rPr lang="fr-FR" sz="2800" b="1" spc="-3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800" b="1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</a:t>
            </a:r>
            <a:r>
              <a:rPr lang="fr-FR" sz="2800" b="1" spc="-3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800" b="1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approuvé</a:t>
            </a:r>
            <a:r>
              <a:rPr lang="fr-FR" sz="2800" b="1" spc="-2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800" spc="-5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fr-FR" sz="2400" spc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716915" lvl="0" indent="-342900">
              <a:lnSpc>
                <a:spcPct val="150000"/>
              </a:lnSpc>
              <a:spcBef>
                <a:spcPts val="705"/>
              </a:spcBef>
              <a:spcAft>
                <a:spcPts val="0"/>
              </a:spcAft>
              <a:buClr>
                <a:srgbClr val="001F5F"/>
              </a:buClr>
              <a:buSzPts val="1150"/>
              <a:buFont typeface="Calibri" panose="020F0502020204030204" pitchFamily="34" charset="0"/>
              <a:buAutoNum type="arabicPeriod"/>
              <a:tabLst>
                <a:tab pos="1175385" algn="l"/>
                <a:tab pos="1176655" algn="l"/>
              </a:tabLst>
            </a:pPr>
            <a:r>
              <a:rPr lang="fr-FR" sz="2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Vous pouvez annuler votre demande, en sélectionnant l’onglet « </a:t>
            </a:r>
            <a:r>
              <a:rPr lang="fr-FR" sz="2800" b="1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Suivi de la demande</a:t>
            </a:r>
            <a:r>
              <a:rPr lang="fr-FR" sz="2800" b="1" spc="-1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», puis cliquer sur « </a:t>
            </a:r>
            <a:r>
              <a:rPr lang="fr-FR" sz="2800" b="1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Annuler le dépôt </a:t>
            </a:r>
            <a:r>
              <a:rPr lang="fr-FR" sz="2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fr-FR" sz="2400" spc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716915" lvl="0" indent="-342900">
              <a:lnSpc>
                <a:spcPct val="150000"/>
              </a:lnSpc>
              <a:spcBef>
                <a:spcPts val="5"/>
              </a:spcBef>
              <a:spcAft>
                <a:spcPts val="0"/>
              </a:spcAft>
              <a:buClr>
                <a:srgbClr val="001F5F"/>
              </a:buClr>
              <a:buSzPts val="1150"/>
              <a:buFont typeface="Calibri" panose="020F0502020204030204" pitchFamily="34" charset="0"/>
              <a:buAutoNum type="arabicPeriod"/>
              <a:tabLst>
                <a:tab pos="1174750" algn="l"/>
                <a:tab pos="1176655" algn="l"/>
              </a:tabLst>
            </a:pPr>
            <a:r>
              <a:rPr lang="fr-FR" sz="2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Cliquer sur «</a:t>
            </a:r>
            <a:r>
              <a:rPr lang="fr-FR" sz="2800" spc="-3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800" b="1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Demande</a:t>
            </a:r>
            <a:r>
              <a:rPr lang="fr-FR" sz="2800" b="1" spc="-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800" b="1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d’expertise </a:t>
            </a:r>
            <a:r>
              <a:rPr lang="fr-FR" sz="2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», à partir du menu vertical. Vos demandes s’affichent dans un tableau récapitulatif.</a:t>
            </a:r>
            <a:endParaRPr lang="fr-FR" sz="2400" spc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Bef>
                <a:spcPts val="695"/>
              </a:spcBef>
              <a:spcAft>
                <a:spcPts val="0"/>
              </a:spcAft>
              <a:buClr>
                <a:srgbClr val="001F5F"/>
              </a:buClr>
              <a:buSzPts val="1150"/>
              <a:buFont typeface="Calibri" panose="020F0502020204030204" pitchFamily="34" charset="0"/>
              <a:buAutoNum type="arabicPeriod"/>
              <a:tabLst>
                <a:tab pos="1208405" algn="l"/>
              </a:tabLst>
            </a:pPr>
            <a:r>
              <a:rPr lang="fr-FR" sz="2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Dans</a:t>
            </a:r>
            <a:r>
              <a:rPr lang="fr-FR" sz="2800" spc="-3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fr-FR" sz="2800" spc="-3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colonne</a:t>
            </a:r>
            <a:r>
              <a:rPr lang="fr-FR" sz="2800" spc="-3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fr-FR" sz="2800" spc="-2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800" b="1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Décision</a:t>
            </a:r>
            <a:r>
              <a:rPr lang="fr-FR" sz="2800" b="1" spc="-1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r>
              <a:rPr lang="fr-FR" sz="2800" spc="-3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vous</a:t>
            </a:r>
            <a:r>
              <a:rPr lang="fr-FR" sz="2800" spc="-3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pouvez</a:t>
            </a:r>
            <a:r>
              <a:rPr lang="fr-FR" sz="2800" spc="-3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constater</a:t>
            </a:r>
            <a:r>
              <a:rPr lang="fr-FR" sz="2800" spc="-2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les</a:t>
            </a:r>
            <a:r>
              <a:rPr lang="fr-FR" sz="2800" spc="-2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états</a:t>
            </a:r>
            <a:r>
              <a:rPr lang="fr-FR" sz="2800" spc="-2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800" spc="-5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7749EC9-1B01-E87D-8A20-52FD4A36CA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6" t="69061"/>
          <a:stretch/>
        </p:blipFill>
        <p:spPr>
          <a:xfrm>
            <a:off x="838200" y="4171405"/>
            <a:ext cx="10816046" cy="19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29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8495287-66EE-DDBE-02C3-077B2596DCD8}"/>
              </a:ext>
            </a:extLst>
          </p:cNvPr>
          <p:cNvSpPr txBox="1"/>
          <p:nvPr/>
        </p:nvSpPr>
        <p:spPr>
          <a:xfrm>
            <a:off x="0" y="124391"/>
            <a:ext cx="12096205" cy="6544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Bef>
                <a:spcPts val="695"/>
              </a:spcBef>
              <a:spcAft>
                <a:spcPts val="0"/>
              </a:spcAft>
              <a:buClr>
                <a:srgbClr val="001F5F"/>
              </a:buClr>
              <a:buSzPts val="1150"/>
              <a:buFont typeface="Arial" panose="020B0604020202020204" pitchFamily="34" charset="0"/>
              <a:buChar char="•"/>
              <a:tabLst>
                <a:tab pos="1208405" algn="l"/>
              </a:tabLst>
            </a:pP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Dans</a:t>
            </a:r>
            <a:r>
              <a:rPr lang="fr-FR" spc="-3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fr-FR" spc="-3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colonne</a:t>
            </a:r>
            <a:r>
              <a:rPr lang="fr-FR" spc="-3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fr-FR" spc="-2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b="1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Décision</a:t>
            </a:r>
            <a:r>
              <a:rPr lang="fr-FR" b="1" spc="-1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r>
              <a:rPr lang="fr-FR" spc="-3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vous</a:t>
            </a:r>
            <a:r>
              <a:rPr lang="fr-FR" spc="-3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pouvez</a:t>
            </a:r>
            <a:r>
              <a:rPr lang="fr-FR" spc="-3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constater</a:t>
            </a:r>
            <a:r>
              <a:rPr lang="fr-FR" spc="-2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les</a:t>
            </a:r>
            <a:r>
              <a:rPr lang="fr-FR" spc="-2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états</a:t>
            </a:r>
            <a:r>
              <a:rPr lang="fr-FR" spc="-2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pc="-5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fr-FR" spc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718820" lvl="1" indent="-285750" algn="just">
              <a:lnSpc>
                <a:spcPct val="150000"/>
              </a:lnSpc>
              <a:spcBef>
                <a:spcPts val="695"/>
              </a:spcBef>
              <a:spcAft>
                <a:spcPts val="0"/>
              </a:spcAft>
              <a:buClr>
                <a:srgbClr val="001F5F"/>
              </a:buClr>
              <a:buSzPts val="1150"/>
              <a:buFont typeface="Calibri" panose="020F0502020204030204" pitchFamily="34" charset="0"/>
              <a:buAutoNum type="alphaLcPeriod"/>
              <a:tabLst>
                <a:tab pos="1632585" algn="l"/>
                <a:tab pos="1633855" algn="l"/>
              </a:tabLst>
            </a:pPr>
            <a:r>
              <a:rPr lang="fr-FR" b="1" i="1" spc="-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 attente de validation </a:t>
            </a:r>
            <a:r>
              <a:rPr lang="fr-FR" spc="-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Lors de la première demande, le VDPG, ou Chef de département pour les écoles, doit approuver votre rattachement à la structure mentionnée dans votre demande.</a:t>
            </a:r>
            <a:endParaRPr lang="fr-FR" spc="-5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633855" marR="718185" indent="-227330" algn="just">
              <a:lnSpc>
                <a:spcPct val="150000"/>
              </a:lnSpc>
              <a:spcBef>
                <a:spcPts val="10"/>
              </a:spcBef>
              <a:spcAft>
                <a:spcPts val="0"/>
              </a:spcAft>
            </a:pPr>
            <a:r>
              <a:rPr lang="fr-FR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Une</a:t>
            </a:r>
            <a:r>
              <a:rPr lang="fr-FR" spc="-2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deuxième</a:t>
            </a:r>
            <a:r>
              <a:rPr lang="fr-FR" spc="-2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validation</a:t>
            </a:r>
            <a:r>
              <a:rPr lang="fr-FR" spc="-3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doit</a:t>
            </a:r>
            <a:r>
              <a:rPr lang="fr-FR" spc="-3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être</a:t>
            </a:r>
            <a:r>
              <a:rPr lang="fr-FR" spc="-2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approuvée</a:t>
            </a:r>
            <a:r>
              <a:rPr lang="fr-FR" spc="-2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</a:t>
            </a:r>
            <a:r>
              <a:rPr lang="fr-FR" spc="-3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</a:t>
            </a:r>
            <a:r>
              <a:rPr lang="fr-FR" spc="-4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directeur</a:t>
            </a:r>
            <a:r>
              <a:rPr lang="fr-FR" spc="-3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</a:t>
            </a:r>
            <a:r>
              <a:rPr lang="fr-FR" spc="-3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centre</a:t>
            </a:r>
            <a:r>
              <a:rPr lang="fr-FR" spc="-2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NTIC,</a:t>
            </a:r>
            <a:r>
              <a:rPr lang="fr-FR" spc="-1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qui</a:t>
            </a:r>
            <a:r>
              <a:rPr lang="fr-FR" spc="-3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vérifie les documents déposés et la structure de votre support en ligne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spcBef>
                <a:spcPts val="695"/>
              </a:spcBef>
              <a:spcAft>
                <a:spcPts val="0"/>
              </a:spcAft>
              <a:buClr>
                <a:srgbClr val="001F5F"/>
              </a:buClr>
              <a:buSzPts val="1150"/>
              <a:buFont typeface="Calibri" panose="020F0502020204030204" pitchFamily="34" charset="0"/>
              <a:buAutoNum type="alphaLcPeriod"/>
              <a:tabLst>
                <a:tab pos="1632585" algn="l"/>
              </a:tabLst>
            </a:pPr>
            <a:r>
              <a:rPr lang="fr-FR" b="1" i="1" spc="-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Transmis</a:t>
            </a:r>
            <a:r>
              <a:rPr lang="fr-FR" b="1" i="1" spc="-6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b="1" i="1" spc="-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aux</a:t>
            </a:r>
            <a:r>
              <a:rPr lang="fr-FR" b="1" i="1" spc="-6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b="1" i="1" spc="-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experts</a:t>
            </a:r>
            <a:r>
              <a:rPr lang="fr-FR" b="1" i="1" spc="-5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pc="-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fr-FR" spc="-5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pc="-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fr-FR" spc="-6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pc="-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attente</a:t>
            </a:r>
            <a:r>
              <a:rPr lang="fr-FR" spc="-6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pc="-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d’acceptation</a:t>
            </a:r>
            <a:r>
              <a:rPr lang="fr-FR" spc="-6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pc="-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fr-FR" spc="-4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pc="-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l’expertise</a:t>
            </a:r>
            <a:r>
              <a:rPr lang="fr-FR" spc="-4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pc="-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</a:t>
            </a:r>
            <a:r>
              <a:rPr lang="fr-FR" spc="-5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pc="-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les</a:t>
            </a:r>
            <a:r>
              <a:rPr lang="fr-FR" spc="-5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pc="-1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experts.</a:t>
            </a:r>
            <a:endParaRPr lang="fr-FR" spc="-5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722630" lvl="1" indent="-285750">
              <a:lnSpc>
                <a:spcPct val="150000"/>
              </a:lnSpc>
              <a:spcBef>
                <a:spcPts val="695"/>
              </a:spcBef>
              <a:spcAft>
                <a:spcPts val="0"/>
              </a:spcAft>
              <a:buClr>
                <a:srgbClr val="001F5F"/>
              </a:buClr>
              <a:buSzPts val="1150"/>
              <a:buFont typeface="Calibri" panose="020F0502020204030204" pitchFamily="34" charset="0"/>
              <a:buAutoNum type="alphaLcPeriod"/>
              <a:tabLst>
                <a:tab pos="1633855" algn="l"/>
              </a:tabLst>
            </a:pPr>
            <a:r>
              <a:rPr lang="fr-FR" b="1" i="1" spc="-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Accepté</a:t>
            </a:r>
            <a:r>
              <a:rPr lang="fr-FR" b="1" i="1" spc="-3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b="1" i="1" spc="-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fr-FR" spc="-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Votre demande a eu un avis favorable par les experts. Votre attestation vous sera délivrée par les instances compétents.</a:t>
            </a:r>
            <a:endParaRPr lang="fr-FR" spc="-5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spcBef>
                <a:spcPts val="5"/>
              </a:spcBef>
              <a:spcAft>
                <a:spcPts val="0"/>
              </a:spcAft>
              <a:buClr>
                <a:srgbClr val="001F5F"/>
              </a:buClr>
              <a:buSzPts val="1150"/>
              <a:buFont typeface="Calibri" panose="020F0502020204030204" pitchFamily="34" charset="0"/>
              <a:buAutoNum type="alphaLcPeriod"/>
              <a:tabLst>
                <a:tab pos="1632585" algn="l"/>
              </a:tabLst>
            </a:pPr>
            <a:r>
              <a:rPr lang="fr-FR" b="1" i="1" spc="-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Cours</a:t>
            </a:r>
            <a:r>
              <a:rPr lang="fr-FR" b="1" i="1" spc="-3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b="1" i="1" spc="-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non</a:t>
            </a:r>
            <a:r>
              <a:rPr lang="fr-FR" b="1" i="1" spc="-3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b="1" i="1" spc="-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conforme</a:t>
            </a:r>
            <a:r>
              <a:rPr lang="fr-FR" b="1" i="1" spc="-2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pc="-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fr-FR" spc="-2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pc="-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Votre</a:t>
            </a:r>
            <a:r>
              <a:rPr lang="fr-FR" spc="-2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pc="-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demande</a:t>
            </a:r>
            <a:r>
              <a:rPr lang="fr-FR" spc="-2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pc="-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fr-FR" spc="-2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pc="-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été</a:t>
            </a:r>
            <a:r>
              <a:rPr lang="fr-FR" spc="-3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pc="-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refusée,</a:t>
            </a:r>
            <a:r>
              <a:rPr lang="fr-FR" spc="-3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pc="-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pour</a:t>
            </a:r>
            <a:r>
              <a:rPr lang="fr-FR" spc="-3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pc="-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motif</a:t>
            </a:r>
            <a:r>
              <a:rPr lang="fr-FR" spc="-2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pc="-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soit</a:t>
            </a:r>
            <a:r>
              <a:rPr lang="fr-FR" spc="-1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pc="-5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fr-FR" spc="-5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lvl="2" indent="-228600">
              <a:spcBef>
                <a:spcPts val="705"/>
              </a:spcBef>
              <a:spcAft>
                <a:spcPts val="0"/>
              </a:spcAft>
              <a:buClr>
                <a:srgbClr val="001F5F"/>
              </a:buClr>
              <a:buSzPts val="1150"/>
              <a:buFont typeface="Symbol" panose="05050102010706020507" pitchFamily="18" charset="2"/>
              <a:buChar char=""/>
              <a:tabLst>
                <a:tab pos="2091055" algn="l"/>
              </a:tabLst>
            </a:pP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Votre</a:t>
            </a:r>
            <a:r>
              <a:rPr lang="fr-FR" spc="-5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support</a:t>
            </a:r>
            <a:r>
              <a:rPr lang="fr-FR" spc="-6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n’est</a:t>
            </a:r>
            <a:r>
              <a:rPr lang="fr-FR" spc="-5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pas</a:t>
            </a:r>
            <a:r>
              <a:rPr lang="fr-FR" spc="-5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interactif</a:t>
            </a:r>
            <a:r>
              <a:rPr lang="fr-FR" spc="-6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(dépôt</a:t>
            </a:r>
            <a:r>
              <a:rPr lang="fr-FR" spc="-5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fr-FR" spc="-1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statique)</a:t>
            </a:r>
            <a:endParaRPr lang="fr-FR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1143000" marR="719455" lvl="2" indent="-228600">
              <a:lnSpc>
                <a:spcPct val="147000"/>
              </a:lnSpc>
              <a:spcBef>
                <a:spcPts val="705"/>
              </a:spcBef>
              <a:spcAft>
                <a:spcPts val="0"/>
              </a:spcAft>
              <a:buClr>
                <a:srgbClr val="001F5F"/>
              </a:buClr>
              <a:buSzPts val="1150"/>
              <a:buFont typeface="Symbol" panose="05050102010706020507" pitchFamily="18" charset="2"/>
              <a:buChar char=""/>
              <a:tabLst>
                <a:tab pos="2091055" algn="l"/>
              </a:tabLst>
            </a:pP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L’extrait</a:t>
            </a:r>
            <a:r>
              <a:rPr lang="fr-FR" spc="-6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du</a:t>
            </a:r>
            <a:r>
              <a:rPr lang="fr-FR" spc="-6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PV</a:t>
            </a:r>
            <a:r>
              <a:rPr lang="fr-FR" spc="-6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du</a:t>
            </a:r>
            <a:r>
              <a:rPr lang="fr-FR" spc="-6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conseil</a:t>
            </a:r>
            <a:r>
              <a:rPr lang="fr-FR" spc="-6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scientifique</a:t>
            </a:r>
            <a:r>
              <a:rPr lang="fr-FR" spc="-6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fr-FR" spc="-6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la</a:t>
            </a:r>
            <a:r>
              <a:rPr lang="fr-FR" spc="-6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faculté,</a:t>
            </a:r>
            <a:r>
              <a:rPr lang="fr-FR" spc="-6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ou</a:t>
            </a:r>
            <a:r>
              <a:rPr lang="fr-FR" spc="-6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l'attestation</a:t>
            </a:r>
            <a:r>
              <a:rPr lang="fr-FR" spc="-6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fr-FR" spc="-5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production pédagogique, n’est pas claire ou absente</a:t>
            </a:r>
            <a:endParaRPr lang="fr-FR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1143000" marR="718820" lvl="2" indent="-228600">
              <a:lnSpc>
                <a:spcPct val="147000"/>
              </a:lnSpc>
              <a:spcBef>
                <a:spcPts val="55"/>
              </a:spcBef>
              <a:spcAft>
                <a:spcPts val="0"/>
              </a:spcAft>
              <a:buClr>
                <a:srgbClr val="001F5F"/>
              </a:buClr>
              <a:buSzPts val="1150"/>
              <a:buFont typeface="Symbol" panose="05050102010706020507" pitchFamily="18" charset="2"/>
              <a:buChar char=""/>
              <a:tabLst>
                <a:tab pos="2091055" algn="l"/>
              </a:tabLst>
            </a:pP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L'attestation</a:t>
            </a:r>
            <a:r>
              <a:rPr lang="fr-FR" spc="-4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d'enseignement</a:t>
            </a:r>
            <a:r>
              <a:rPr lang="fr-FR" spc="-4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en</a:t>
            </a:r>
            <a:r>
              <a:rPr lang="fr-FR" spc="-4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ligne</a:t>
            </a:r>
            <a:r>
              <a:rPr lang="fr-FR" spc="-3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visée</a:t>
            </a:r>
            <a:r>
              <a:rPr lang="fr-FR" spc="-3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par</a:t>
            </a:r>
            <a:r>
              <a:rPr lang="fr-FR" spc="-4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le</a:t>
            </a:r>
            <a:r>
              <a:rPr lang="fr-FR" spc="-5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chef</a:t>
            </a:r>
            <a:r>
              <a:rPr lang="fr-FR" spc="-4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fr-FR" spc="-3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département</a:t>
            </a:r>
            <a:r>
              <a:rPr lang="fr-FR" spc="-4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n'est</a:t>
            </a:r>
            <a:r>
              <a:rPr lang="fr-FR" spc="-4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pas claire ou absente</a:t>
            </a:r>
            <a:endParaRPr lang="fr-FR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1143000" lvl="2" indent="-228600">
              <a:spcBef>
                <a:spcPts val="55"/>
              </a:spcBef>
              <a:spcAft>
                <a:spcPts val="0"/>
              </a:spcAft>
              <a:buClr>
                <a:srgbClr val="001F5F"/>
              </a:buClr>
              <a:buSzPts val="1150"/>
              <a:buFont typeface="Symbol" panose="05050102010706020507" pitchFamily="18" charset="2"/>
              <a:buChar char=""/>
              <a:tabLst>
                <a:tab pos="2091055" algn="l"/>
              </a:tabLst>
            </a:pP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Dans</a:t>
            </a:r>
            <a:r>
              <a:rPr lang="fr-FR" spc="-2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ce</a:t>
            </a:r>
            <a:r>
              <a:rPr lang="fr-FR" spc="-3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cas,</a:t>
            </a:r>
            <a:r>
              <a:rPr lang="fr-FR" spc="-2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il</a:t>
            </a:r>
            <a:r>
              <a:rPr lang="fr-FR" spc="-2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faut</a:t>
            </a:r>
            <a:r>
              <a:rPr lang="fr-FR" spc="-2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saisir</a:t>
            </a:r>
            <a:r>
              <a:rPr lang="fr-FR" spc="-3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le</a:t>
            </a:r>
            <a:r>
              <a:rPr lang="fr-FR" spc="-1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Directeur</a:t>
            </a:r>
            <a:r>
              <a:rPr lang="fr-FR" spc="-3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fr-FR" spc="-2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votre</a:t>
            </a:r>
            <a:r>
              <a:rPr lang="fr-FR" spc="-2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centre</a:t>
            </a:r>
            <a:r>
              <a:rPr lang="fr-FR" spc="-1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fr-FR" spc="-2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NTIC</a:t>
            </a:r>
            <a:endParaRPr lang="fr-FR" spc="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285750" marR="717550" lvl="0" indent="-285750">
              <a:lnSpc>
                <a:spcPct val="150000"/>
              </a:lnSpc>
              <a:spcBef>
                <a:spcPts val="695"/>
              </a:spcBef>
              <a:spcAft>
                <a:spcPts val="0"/>
              </a:spcAft>
              <a:buClr>
                <a:srgbClr val="001F5F"/>
              </a:buClr>
              <a:buSzPts val="1150"/>
              <a:buFont typeface="Arial" panose="020B0604020202020204" pitchFamily="34" charset="0"/>
              <a:buChar char="•"/>
              <a:tabLst>
                <a:tab pos="1174750" algn="l"/>
                <a:tab pos="1176655" algn="l"/>
              </a:tabLst>
            </a:pP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Vous</a:t>
            </a:r>
            <a:r>
              <a:rPr lang="fr-FR" spc="-5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pouvez</a:t>
            </a:r>
            <a:r>
              <a:rPr lang="fr-FR" spc="-5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suivre</a:t>
            </a:r>
            <a:r>
              <a:rPr lang="fr-FR" spc="-5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l’état</a:t>
            </a:r>
            <a:r>
              <a:rPr lang="fr-FR" spc="-5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fr-FR" spc="-5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votre</a:t>
            </a:r>
            <a:r>
              <a:rPr lang="fr-FR" spc="-5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demande</a:t>
            </a:r>
            <a:r>
              <a:rPr lang="fr-FR" spc="-5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fr-FR" spc="-5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cliquant</a:t>
            </a:r>
            <a:r>
              <a:rPr lang="fr-FR" spc="-5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sur</a:t>
            </a:r>
            <a:r>
              <a:rPr lang="fr-FR" spc="-4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b="1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fr-FR" b="1" spc="-2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b="1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Consulter</a:t>
            </a:r>
            <a:r>
              <a:rPr lang="fr-FR" b="1" spc="-5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r>
              <a:rPr lang="fr-FR" spc="-5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qui</a:t>
            </a:r>
            <a:r>
              <a:rPr lang="fr-FR" spc="-5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</a:t>
            </a:r>
            <a:r>
              <a:rPr lang="fr-FR" spc="-5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trouvent</a:t>
            </a:r>
            <a:r>
              <a:rPr lang="fr-FR" spc="-5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dans</a:t>
            </a:r>
            <a:r>
              <a:rPr lang="fr-FR" spc="-5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colonne </a:t>
            </a:r>
            <a:r>
              <a:rPr lang="fr-FR" b="1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 Option ». </a:t>
            </a:r>
            <a:r>
              <a:rPr lang="fr-FR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Dans la fenêtre qui s’affiche cliquer sur </a:t>
            </a:r>
            <a:r>
              <a:rPr lang="fr-FR" b="1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 Suivi de la demande »</a:t>
            </a:r>
            <a:endParaRPr lang="fr-FR" spc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217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DFB83D-5890-1BDB-E22B-42FF281ED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05" y="2211343"/>
            <a:ext cx="10515600" cy="1325563"/>
          </a:xfrm>
        </p:spPr>
        <p:txBody>
          <a:bodyPr>
            <a:noAutofit/>
          </a:bodyPr>
          <a:lstStyle/>
          <a:p>
            <a:pPr marL="102870" marR="104140" algn="ctr">
              <a:spcBef>
                <a:spcPts val="1655"/>
              </a:spcBef>
            </a:pPr>
            <a:r>
              <a:rPr lang="fr-FR" sz="3200" b="1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Plateforme</a:t>
            </a:r>
            <a:r>
              <a:rPr lang="fr-FR" sz="3200" b="1" spc="-8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3200" b="1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nationale</a:t>
            </a:r>
            <a:r>
              <a:rPr lang="fr-FR" sz="3200" b="1" spc="-8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3200" b="1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d’expertise</a:t>
            </a:r>
            <a:r>
              <a:rPr lang="fr-FR" sz="3200" b="1" spc="-7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3200" b="1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</a:t>
            </a:r>
            <a:r>
              <a:rPr lang="fr-FR" sz="3200" b="1" spc="-7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3200" b="1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cours</a:t>
            </a:r>
            <a:r>
              <a:rPr lang="fr-FR" sz="3200" b="1" spc="-7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3200" b="1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fr-FR" sz="3200" b="1" spc="-8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3200" b="1" spc="-1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ligne</a:t>
            </a:r>
            <a:br>
              <a:rPr lang="fr-FR" sz="3200" b="1" spc="-1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fr-F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FR" sz="3200" b="1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Tutoriel</a:t>
            </a:r>
            <a:r>
              <a:rPr lang="fr-FR" sz="3200" b="1" spc="-9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3200" b="1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d’inscription</a:t>
            </a:r>
            <a:r>
              <a:rPr lang="fr-FR" sz="3200" b="1" spc="-9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3200" b="1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</a:t>
            </a:r>
            <a:r>
              <a:rPr lang="fr-FR" sz="3200" b="1" spc="-9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3200" b="1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les</a:t>
            </a:r>
            <a:r>
              <a:rPr lang="fr-FR" sz="3200" b="1" spc="-8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3200" b="1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demandeurs</a:t>
            </a:r>
            <a:r>
              <a:rPr lang="fr-FR" sz="3200" b="1" spc="-6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3200" b="1" spc="-1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d’expertise</a:t>
            </a:r>
            <a:b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918777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0B7114-45D5-6BC6-2332-916DB65FF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2836"/>
            <a:ext cx="10515600" cy="4351338"/>
          </a:xfrm>
        </p:spPr>
        <p:txBody>
          <a:bodyPr>
            <a:normAutofit fontScale="92500"/>
          </a:bodyPr>
          <a:lstStyle/>
          <a:p>
            <a:pPr marL="718820" marR="718820" indent="-227330" algn="just">
              <a:lnSpc>
                <a:spcPct val="150000"/>
              </a:lnSpc>
              <a:spcBef>
                <a:spcPts val="5"/>
              </a:spcBef>
              <a:spcAft>
                <a:spcPts val="0"/>
              </a:spcAft>
            </a:pPr>
            <a:r>
              <a:rPr lang="fr-FR" sz="280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Les enseignants souhaitant demander l’expertise de leurs supports en</a:t>
            </a:r>
            <a:r>
              <a:rPr lang="fr-FR" sz="2800" spc="20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80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ligne, sont invités à suivre les étapes ci-après.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716280" lvl="0" indent="-342900" algn="just">
              <a:lnSpc>
                <a:spcPct val="150000"/>
              </a:lnSpc>
              <a:spcBef>
                <a:spcPts val="85"/>
              </a:spcBef>
              <a:spcAft>
                <a:spcPts val="0"/>
              </a:spcAft>
              <a:buClr>
                <a:srgbClr val="001F5F"/>
              </a:buClr>
              <a:buSzPts val="1150"/>
              <a:buFont typeface="Calibri" panose="020F0502020204030204" pitchFamily="34" charset="0"/>
              <a:buAutoNum type="arabicPeriod"/>
              <a:tabLst>
                <a:tab pos="1175385" algn="l"/>
                <a:tab pos="1176655" algn="l"/>
              </a:tabLst>
            </a:pPr>
            <a:r>
              <a:rPr lang="fr-FR" sz="2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Les responsables des BSN, les Directeurs des centres NTIC, les experts et les responsables des structures chargées de la</a:t>
            </a:r>
            <a:r>
              <a:rPr lang="fr-FR" sz="2800" spc="-1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post-graduation, ne sont</a:t>
            </a:r>
            <a:r>
              <a:rPr lang="fr-FR" sz="2800" spc="-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pas concernés par ce tutoriel. Car, après qu’ils accèdent à la plateforme avec l’identifiant fourni par la CNEAD/BSN, ils peuvent changer le rôle en passant au « </a:t>
            </a:r>
            <a:r>
              <a:rPr lang="fr-FR" sz="2800" b="1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Demandeur d’expertise </a:t>
            </a:r>
            <a:r>
              <a:rPr lang="fr-FR" sz="2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fr-FR" sz="2400" spc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4925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D6B81B-A242-CAA6-296C-8A411292D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1166"/>
            <a:ext cx="10515600" cy="1311858"/>
          </a:xfrm>
        </p:spPr>
        <p:txBody>
          <a:bodyPr/>
          <a:lstStyle/>
          <a:p>
            <a:pPr marL="948055" marR="5595620" indent="-229235" algn="just">
              <a:lnSpc>
                <a:spcPct val="155000"/>
              </a:lnSpc>
              <a:spcBef>
                <a:spcPts val="95"/>
              </a:spcBef>
              <a:spcAft>
                <a:spcPts val="0"/>
              </a:spcAft>
            </a:pPr>
            <a:r>
              <a:rPr lang="fr-FR" sz="1800" b="1" kern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Etapes à suivre A-</a:t>
            </a:r>
            <a:r>
              <a:rPr lang="fr-FR" sz="1800" b="1" kern="0" spc="20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b="1" kern="0" spc="-1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Inscription</a:t>
            </a:r>
            <a:endParaRPr lang="fr-FR" sz="1800" b="1" kern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ts val="1290"/>
              </a:lnSpc>
              <a:spcBef>
                <a:spcPts val="695"/>
              </a:spcBef>
              <a:buClr>
                <a:srgbClr val="001F5F"/>
              </a:buClr>
              <a:buSzPts val="1150"/>
              <a:buFont typeface="Calibri" panose="020F0502020204030204" pitchFamily="34" charset="0"/>
              <a:buAutoNum type="arabicPeriod"/>
              <a:tabLst>
                <a:tab pos="1175385" algn="l"/>
              </a:tabLst>
            </a:pP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Accéder</a:t>
            </a:r>
            <a:r>
              <a:rPr lang="fr-FR" sz="1800" spc="-3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à</a:t>
            </a:r>
            <a:r>
              <a:rPr lang="fr-FR" sz="1800" spc="-2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fr-FR" sz="1800" spc="-3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plateforme</a:t>
            </a:r>
            <a:r>
              <a:rPr lang="fr-FR" sz="1800" spc="-1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fr-FR" sz="1800" spc="-3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u="sng" spc="-10" dirty="0">
                <a:solidFill>
                  <a:srgbClr val="0462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https://oce.umc.edu.dz/</a:t>
            </a:r>
            <a:endParaRPr lang="fr-FR" sz="1800" spc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Bef>
                <a:spcPts val="695"/>
              </a:spcBef>
              <a:buClr>
                <a:srgbClr val="001F5F"/>
              </a:buClr>
              <a:buSzPts val="1150"/>
              <a:buFont typeface="Calibri" panose="020F0502020204030204" pitchFamily="34" charset="0"/>
              <a:buAutoNum type="arabicPeriod"/>
              <a:tabLst>
                <a:tab pos="1175385" algn="l"/>
              </a:tabLst>
            </a:pP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Cliquer</a:t>
            </a:r>
            <a:r>
              <a:rPr lang="fr-FR" sz="1800" spc="-1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sur</a:t>
            </a:r>
            <a:r>
              <a:rPr lang="fr-FR" sz="1800" spc="-1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fr-FR" sz="1800" spc="-1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b="1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+ </a:t>
            </a:r>
            <a:r>
              <a:rPr lang="fr-FR" sz="1800" spc="-5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fr-FR" sz="1800" spc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329827E-3A31-A5CA-5B7A-43B06FB38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459" y="1897208"/>
            <a:ext cx="7567665" cy="4309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FAB49A8-AC65-6BEB-42BF-8ECCA6F92CDE}"/>
              </a:ext>
            </a:extLst>
          </p:cNvPr>
          <p:cNvSpPr/>
          <p:nvPr/>
        </p:nvSpPr>
        <p:spPr>
          <a:xfrm>
            <a:off x="7164198" y="3429000"/>
            <a:ext cx="721453" cy="50543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975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3390004-0A39-D64A-A970-4E9A676E4F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9" r="34623"/>
          <a:stretch/>
        </p:blipFill>
        <p:spPr>
          <a:xfrm>
            <a:off x="1115736" y="58723"/>
            <a:ext cx="2910980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57A7DF6-2ADF-9CD5-2C84-38B3068B986D}"/>
              </a:ext>
            </a:extLst>
          </p:cNvPr>
          <p:cNvSpPr txBox="1"/>
          <p:nvPr/>
        </p:nvSpPr>
        <p:spPr>
          <a:xfrm>
            <a:off x="4649598" y="1040941"/>
            <a:ext cx="6426666" cy="165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rtl="0">
              <a:spcBef>
                <a:spcPts val="865"/>
              </a:spcBef>
              <a:buClr>
                <a:srgbClr val="001F5F"/>
              </a:buClr>
              <a:buSzPts val="1150"/>
              <a:buFont typeface="Calibri" panose="020F0502020204030204" pitchFamily="34" charset="0"/>
              <a:buAutoNum type="arabicPeriod"/>
              <a:tabLst>
                <a:tab pos="1175385" algn="l"/>
              </a:tabLst>
            </a:pP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Remplir</a:t>
            </a:r>
            <a:r>
              <a:rPr lang="fr-FR" sz="1800" spc="-3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tous</a:t>
            </a:r>
            <a:r>
              <a:rPr lang="fr-FR" sz="1800" spc="-1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les</a:t>
            </a:r>
            <a:r>
              <a:rPr lang="fr-FR" sz="1800" spc="-2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champs</a:t>
            </a:r>
            <a:r>
              <a:rPr lang="fr-FR" sz="1800" spc="-2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</a:t>
            </a:r>
            <a:r>
              <a:rPr lang="fr-FR" sz="1800" spc="-2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cliquer</a:t>
            </a:r>
            <a:r>
              <a:rPr lang="fr-FR" sz="1800" spc="-2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sur</a:t>
            </a:r>
            <a:r>
              <a:rPr lang="fr-FR" sz="1800" spc="-2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fr-FR" sz="1800" spc="-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b="1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S’inscrire</a:t>
            </a:r>
            <a:r>
              <a:rPr lang="fr-FR" sz="1800" b="1" spc="-1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-5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fr-FR" sz="1600" spc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Bef>
                <a:spcPts val="710"/>
              </a:spcBef>
              <a:buClr>
                <a:srgbClr val="001F5F"/>
              </a:buClr>
              <a:buSzPts val="1150"/>
              <a:buFont typeface="Calibri" panose="020F0502020204030204" pitchFamily="34" charset="0"/>
              <a:buAutoNum type="arabicPeriod"/>
              <a:tabLst>
                <a:tab pos="1175385" algn="l"/>
              </a:tabLst>
            </a:pP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</a:t>
            </a:r>
            <a:r>
              <a:rPr lang="fr-FR" sz="1800" spc="-3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message</a:t>
            </a:r>
            <a:r>
              <a:rPr lang="fr-FR" sz="1800" spc="-3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fr-FR" sz="1800" spc="-2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confirmation</a:t>
            </a:r>
            <a:r>
              <a:rPr lang="fr-FR" sz="1800" spc="-2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vous</a:t>
            </a:r>
            <a:r>
              <a:rPr lang="fr-FR" sz="1800" spc="-2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fr-FR" sz="1800" spc="-3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été</a:t>
            </a:r>
            <a:r>
              <a:rPr lang="fr-FR" sz="1800" spc="-3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envoyé</a:t>
            </a:r>
            <a:r>
              <a:rPr lang="fr-FR" sz="1800" spc="-2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</a:t>
            </a:r>
            <a:r>
              <a:rPr lang="fr-FR" sz="1800" spc="-4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mail,</a:t>
            </a:r>
            <a:r>
              <a:rPr lang="fr-FR" sz="1800" spc="-3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cliquer</a:t>
            </a:r>
            <a:r>
              <a:rPr lang="fr-FR" sz="1800" spc="-3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-1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dessus</a:t>
            </a:r>
            <a:endParaRPr lang="fr-FR" sz="1600" spc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Bef>
                <a:spcPts val="695"/>
              </a:spcBef>
              <a:buClr>
                <a:srgbClr val="001F5F"/>
              </a:buClr>
              <a:buSzPts val="1150"/>
              <a:buFont typeface="Calibri" panose="020F0502020204030204" pitchFamily="34" charset="0"/>
              <a:buAutoNum type="arabicPeriod"/>
              <a:tabLst>
                <a:tab pos="1175385" algn="l"/>
              </a:tabLst>
            </a:pP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Votre</a:t>
            </a:r>
            <a:r>
              <a:rPr lang="fr-FR" sz="1800" spc="-3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identifiant</a:t>
            </a:r>
            <a:r>
              <a:rPr lang="fr-FR" sz="1800" spc="-3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vous</a:t>
            </a:r>
            <a:r>
              <a:rPr lang="fr-FR" sz="1800" spc="-4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sera</a:t>
            </a:r>
            <a:r>
              <a:rPr lang="fr-FR" sz="1800" spc="-4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transmis</a:t>
            </a:r>
            <a:r>
              <a:rPr lang="fr-FR" sz="1800" spc="-2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</a:t>
            </a:r>
            <a:r>
              <a:rPr lang="fr-FR" sz="1800" spc="-3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mail</a:t>
            </a:r>
            <a:r>
              <a:rPr lang="fr-FR" sz="1800" spc="-3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après</a:t>
            </a:r>
            <a:r>
              <a:rPr lang="fr-FR" sz="1800" spc="-3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avoir</a:t>
            </a:r>
            <a:r>
              <a:rPr lang="fr-FR" sz="1800" spc="-3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cliqué</a:t>
            </a:r>
            <a:r>
              <a:rPr lang="fr-FR" sz="1800" spc="-2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sur</a:t>
            </a:r>
            <a:r>
              <a:rPr lang="fr-FR" sz="1800" spc="-4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</a:t>
            </a:r>
            <a:r>
              <a:rPr lang="fr-FR" sz="1800" spc="-4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message</a:t>
            </a:r>
            <a:r>
              <a:rPr lang="fr-FR" sz="1800" spc="-3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fr-FR" sz="1800" spc="-2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-1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confirmation</a:t>
            </a:r>
            <a:endParaRPr lang="fr-FR" sz="1600" spc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012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A1C4D2F5-79D5-D192-AB4E-72BB5EC839CE}"/>
              </a:ext>
            </a:extLst>
          </p:cNvPr>
          <p:cNvSpPr txBox="1"/>
          <p:nvPr/>
        </p:nvSpPr>
        <p:spPr>
          <a:xfrm>
            <a:off x="6235117" y="1905367"/>
            <a:ext cx="6094602" cy="1408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710"/>
              </a:spcBef>
              <a:buClr>
                <a:srgbClr val="001F5F"/>
              </a:buClr>
              <a:buSzPts val="1150"/>
              <a:buFont typeface="Calibri" panose="020F0502020204030204" pitchFamily="34" charset="0"/>
              <a:buAutoNum type="arabicPeriod"/>
              <a:tabLst>
                <a:tab pos="1175385" algn="l"/>
              </a:tabLst>
            </a:pP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Accéder</a:t>
            </a:r>
            <a:r>
              <a:rPr lang="fr-FR" sz="1800" spc="-3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à</a:t>
            </a:r>
            <a:r>
              <a:rPr lang="fr-FR" sz="1800" spc="-2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fr-FR" sz="1800" spc="-3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plateforme</a:t>
            </a:r>
            <a:r>
              <a:rPr lang="fr-FR" sz="1800" spc="-1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fr-FR" sz="1800" spc="-3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u="sng" spc="-10" dirty="0">
                <a:solidFill>
                  <a:srgbClr val="0462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https://oce.umc.edu.dz/</a:t>
            </a:r>
            <a:endParaRPr lang="fr-FR" sz="1600" spc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Bef>
                <a:spcPts val="695"/>
              </a:spcBef>
              <a:buClr>
                <a:srgbClr val="001F5F"/>
              </a:buClr>
              <a:buSzPts val="1150"/>
              <a:buFont typeface="Calibri" panose="020F0502020204030204" pitchFamily="34" charset="0"/>
              <a:buAutoNum type="arabicPeriod"/>
              <a:tabLst>
                <a:tab pos="1175385" algn="l"/>
              </a:tabLst>
            </a:pP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Introduire</a:t>
            </a:r>
            <a:r>
              <a:rPr lang="fr-FR" sz="1800" spc="-5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votre</a:t>
            </a:r>
            <a:r>
              <a:rPr lang="fr-FR" sz="1800" spc="-5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-1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identifiant.</a:t>
            </a:r>
            <a:r>
              <a:rPr lang="fr-FR" sz="16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342900" indent="-342900">
              <a:spcBef>
                <a:spcPts val="695"/>
              </a:spcBef>
              <a:buClr>
                <a:srgbClr val="001F5F"/>
              </a:buClr>
              <a:buSzPts val="1150"/>
              <a:buFont typeface="Calibri" panose="020F0502020204030204" pitchFamily="34" charset="0"/>
              <a:buAutoNum type="arabicPeriod"/>
              <a:tabLst>
                <a:tab pos="1175385" algn="l"/>
              </a:tabLst>
            </a:pPr>
            <a:r>
              <a:rPr lang="fr-FR" sz="16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</a:t>
            </a:r>
            <a:r>
              <a:rPr lang="fr-FR" sz="1600" spc="-2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6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système</a:t>
            </a:r>
            <a:r>
              <a:rPr lang="fr-FR" sz="1600" spc="-2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6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vous</a:t>
            </a:r>
            <a:r>
              <a:rPr lang="fr-FR" sz="1600" spc="-3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6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impose</a:t>
            </a:r>
            <a:r>
              <a:rPr lang="fr-FR" sz="1600" spc="-2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6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</a:t>
            </a:r>
            <a:r>
              <a:rPr lang="fr-FR" sz="1600" spc="-2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6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changement</a:t>
            </a:r>
            <a:r>
              <a:rPr lang="fr-FR" sz="1600" spc="-2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6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</a:t>
            </a:r>
            <a:r>
              <a:rPr lang="fr-FR" sz="1600" spc="-3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6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mot</a:t>
            </a:r>
            <a:r>
              <a:rPr lang="fr-FR" sz="1600" spc="-2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6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fr-FR" sz="1600" spc="-3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600" spc="-1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passe.</a:t>
            </a:r>
            <a:endParaRPr lang="fr-FR" sz="1400" spc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Bef>
                <a:spcPts val="695"/>
              </a:spcBef>
              <a:buClr>
                <a:srgbClr val="001F5F"/>
              </a:buClr>
              <a:buSzPts val="1150"/>
              <a:buFont typeface="Calibri" panose="020F0502020204030204" pitchFamily="34" charset="0"/>
              <a:buAutoNum type="arabicPeriod"/>
              <a:tabLst>
                <a:tab pos="1175385" algn="l"/>
              </a:tabLst>
            </a:pPr>
            <a:endParaRPr lang="fr-FR" sz="1600" spc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A038E7D-9474-4363-7FA3-FEC7A5CC5C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2" r="15274"/>
          <a:stretch/>
        </p:blipFill>
        <p:spPr>
          <a:xfrm>
            <a:off x="-304800" y="0"/>
            <a:ext cx="6400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90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AE54A9E-BF3A-25C4-0B4D-6796524117B4}"/>
              </a:ext>
            </a:extLst>
          </p:cNvPr>
          <p:cNvSpPr txBox="1"/>
          <p:nvPr/>
        </p:nvSpPr>
        <p:spPr>
          <a:xfrm>
            <a:off x="740229" y="527722"/>
            <a:ext cx="6888480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716915" lvl="0" indent="-342900" algn="just">
              <a:lnSpc>
                <a:spcPct val="150000"/>
              </a:lnSpc>
              <a:spcBef>
                <a:spcPts val="695"/>
              </a:spcBef>
              <a:spcAft>
                <a:spcPts val="0"/>
              </a:spcAft>
              <a:buClr>
                <a:srgbClr val="001F5F"/>
              </a:buClr>
              <a:buSzPts val="1150"/>
              <a:buFont typeface="Calibri" panose="020F0502020204030204" pitchFamily="34" charset="0"/>
              <a:buAutoNum type="arabicPeriod"/>
              <a:tabLst>
                <a:tab pos="1175385" algn="l"/>
                <a:tab pos="1176655" algn="l"/>
              </a:tabLst>
            </a:pP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Cliquer sur «</a:t>
            </a:r>
            <a:r>
              <a:rPr lang="fr-FR" sz="1800" spc="-1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Sélectionner votre rôle</a:t>
            </a:r>
            <a:r>
              <a:rPr lang="fr-FR" sz="1800" spc="-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 qui se trouve en haut et choisir le rôle « </a:t>
            </a:r>
            <a:r>
              <a:rPr lang="fr-FR" sz="1800" b="1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Demandeur d’expertise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fr-FR" sz="1600" spc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E4DCE73-583A-DC87-CF17-83B55F81C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3" y="1896261"/>
            <a:ext cx="11573691" cy="485064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6930D41-DA67-BF84-3E89-4FC290B72AFB}"/>
              </a:ext>
            </a:extLst>
          </p:cNvPr>
          <p:cNvSpPr/>
          <p:nvPr/>
        </p:nvSpPr>
        <p:spPr>
          <a:xfrm>
            <a:off x="4319451" y="3429000"/>
            <a:ext cx="609600" cy="42889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044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25141451-EA4E-FA25-298F-2013F1DA9123}"/>
              </a:ext>
            </a:extLst>
          </p:cNvPr>
          <p:cNvSpPr txBox="1"/>
          <p:nvPr/>
        </p:nvSpPr>
        <p:spPr>
          <a:xfrm>
            <a:off x="4423954" y="477767"/>
            <a:ext cx="7332618" cy="1072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rtl="0">
              <a:spcBef>
                <a:spcPts val="170"/>
              </a:spcBef>
              <a:buClr>
                <a:srgbClr val="001F5F"/>
              </a:buClr>
              <a:buSzPts val="1150"/>
              <a:buFont typeface="Calibri" panose="020F0502020204030204" pitchFamily="34" charset="0"/>
              <a:buAutoNum type="arabicPeriod"/>
              <a:tabLst>
                <a:tab pos="1175385" algn="l"/>
              </a:tabLst>
            </a:pP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Cliquer</a:t>
            </a:r>
            <a:r>
              <a:rPr lang="fr-FR" sz="1800" spc="-2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sur</a:t>
            </a:r>
            <a:r>
              <a:rPr lang="fr-FR" sz="1800" spc="-1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fr-FR" sz="1800" spc="-1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b="1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Accueil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»,</a:t>
            </a:r>
            <a:r>
              <a:rPr lang="fr-FR" sz="1800" spc="23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à</a:t>
            </a:r>
            <a:r>
              <a:rPr lang="fr-FR" sz="1800" spc="-2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partir du</a:t>
            </a:r>
            <a:r>
              <a:rPr lang="fr-FR" sz="1800" spc="-1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menu</a:t>
            </a:r>
            <a:r>
              <a:rPr lang="fr-FR" sz="1800" spc="-1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-1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vertical</a:t>
            </a:r>
            <a:endParaRPr lang="fr-FR" sz="1600" spc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Bef>
                <a:spcPts val="705"/>
              </a:spcBef>
              <a:buClr>
                <a:srgbClr val="001F5F"/>
              </a:buClr>
              <a:buSzPts val="1150"/>
              <a:buFont typeface="Calibri" panose="020F0502020204030204" pitchFamily="34" charset="0"/>
              <a:buAutoNum type="arabicPeriod"/>
              <a:tabLst>
                <a:tab pos="1175385" algn="l"/>
              </a:tabLst>
            </a:pP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Pour</a:t>
            </a:r>
            <a:r>
              <a:rPr lang="fr-FR" sz="1800" spc="-6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prendre</a:t>
            </a:r>
            <a:r>
              <a:rPr lang="fr-FR" sz="1800" spc="-3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connaissance</a:t>
            </a:r>
            <a:r>
              <a:rPr lang="fr-FR" sz="1800" spc="-3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fr-FR" sz="1800" spc="-4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fr-FR" sz="1800" spc="-4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structure</a:t>
            </a:r>
            <a:r>
              <a:rPr lang="fr-FR" sz="1800" spc="-3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d’un</a:t>
            </a:r>
            <a:r>
              <a:rPr lang="fr-FR" sz="1800" spc="-3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support</a:t>
            </a:r>
            <a:r>
              <a:rPr lang="fr-FR" sz="1800" spc="-3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spc="-1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interactif.</a:t>
            </a:r>
            <a:endParaRPr lang="fr-FR" sz="1600" spc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Bef>
                <a:spcPts val="700"/>
              </a:spcBef>
              <a:buClr>
                <a:srgbClr val="001F5F"/>
              </a:buClr>
              <a:buSzPts val="1150"/>
              <a:buFont typeface="Calibri" panose="020F0502020204030204" pitchFamily="34" charset="0"/>
              <a:buAutoNum type="arabicPeriod"/>
              <a:tabLst>
                <a:tab pos="1175385" algn="l"/>
              </a:tabLst>
            </a:pPr>
            <a:endParaRPr lang="fr-FR" sz="1600" spc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50760A0-DDBF-B312-5100-0EE2FA2BAF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86"/>
          <a:stretch/>
        </p:blipFill>
        <p:spPr>
          <a:xfrm>
            <a:off x="1123407" y="1911447"/>
            <a:ext cx="10633165" cy="48244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C6F66F4-5E6E-A9C0-A234-FE970F15FE9A}"/>
              </a:ext>
            </a:extLst>
          </p:cNvPr>
          <p:cNvSpPr/>
          <p:nvPr/>
        </p:nvSpPr>
        <p:spPr>
          <a:xfrm>
            <a:off x="1193074" y="2394858"/>
            <a:ext cx="635726" cy="22642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B2ABED-97E2-9A39-B1EE-91DC1923C47E}"/>
              </a:ext>
            </a:extLst>
          </p:cNvPr>
          <p:cNvSpPr/>
          <p:nvPr/>
        </p:nvSpPr>
        <p:spPr>
          <a:xfrm>
            <a:off x="2882537" y="2917371"/>
            <a:ext cx="5251269" cy="18288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9952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2F5A276-D01C-B36F-8D12-AC596F5596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0"/>
          <a:stretch/>
        </p:blipFill>
        <p:spPr>
          <a:xfrm>
            <a:off x="770708" y="1785257"/>
            <a:ext cx="10789921" cy="4946469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E9F8EA-3E12-1DCD-51B8-DED055507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2550"/>
            <a:ext cx="10515600" cy="961118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700"/>
              </a:spcBef>
              <a:buClr>
                <a:srgbClr val="001F5F"/>
              </a:buClr>
              <a:buSzPts val="1150"/>
              <a:buFont typeface="Calibri" panose="020F0502020204030204" pitchFamily="34" charset="0"/>
              <a:buAutoNum type="arabicPeriod"/>
              <a:tabLst>
                <a:tab pos="1175385" algn="l"/>
              </a:tabLst>
            </a:pPr>
            <a:r>
              <a:rPr lang="fr-FR" sz="2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Cliquer</a:t>
            </a:r>
            <a:r>
              <a:rPr lang="fr-FR" sz="2800" spc="-3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sur</a:t>
            </a:r>
            <a:r>
              <a:rPr lang="fr-FR" sz="2800" spc="-3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fr-FR" sz="2800" spc="-2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800" b="1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Demande</a:t>
            </a:r>
            <a:r>
              <a:rPr lang="fr-FR" sz="2800" b="1" spc="-3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800" b="1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d’expertise</a:t>
            </a:r>
            <a:r>
              <a:rPr lang="fr-FR" sz="2800" b="1" spc="-2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»,</a:t>
            </a:r>
            <a:r>
              <a:rPr lang="fr-FR" sz="2800" spc="-2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à</a:t>
            </a:r>
            <a:r>
              <a:rPr lang="fr-FR" sz="2800" spc="-2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partir</a:t>
            </a:r>
            <a:r>
              <a:rPr lang="fr-FR" sz="2800" spc="-3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</a:t>
            </a:r>
            <a:r>
              <a:rPr lang="fr-FR" sz="2800" spc="-3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menu</a:t>
            </a:r>
            <a:r>
              <a:rPr lang="fr-FR" sz="2800" spc="-2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800" spc="-1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vertical</a:t>
            </a:r>
            <a:endParaRPr lang="fr-FR" sz="2400" spc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Bef>
                <a:spcPts val="705"/>
              </a:spcBef>
              <a:buClr>
                <a:srgbClr val="001F5F"/>
              </a:buClr>
              <a:buSzPts val="1150"/>
              <a:buFont typeface="Calibri" panose="020F0502020204030204" pitchFamily="34" charset="0"/>
              <a:buAutoNum type="arabicPeriod"/>
              <a:tabLst>
                <a:tab pos="1175385" algn="l"/>
              </a:tabLst>
            </a:pPr>
            <a:r>
              <a:rPr lang="fr-FR" sz="2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Cliquer</a:t>
            </a:r>
            <a:r>
              <a:rPr lang="fr-FR" sz="2800" spc="-1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sur</a:t>
            </a:r>
            <a:r>
              <a:rPr lang="fr-FR" sz="2800" spc="-1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800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fr-FR" sz="2800" spc="-1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800" b="1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Ajouter</a:t>
            </a:r>
            <a:r>
              <a:rPr lang="fr-FR" sz="2800" b="1" spc="-1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800" b="1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une</a:t>
            </a:r>
            <a:r>
              <a:rPr lang="fr-FR" sz="2800" b="1" spc="-25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800" b="1" spc="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demande </a:t>
            </a:r>
            <a:r>
              <a:rPr lang="fr-FR" sz="2800" spc="-50" dirty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fr-FR" sz="2400" spc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885F9D-C875-D09B-5AE9-23680008C4AF}"/>
              </a:ext>
            </a:extLst>
          </p:cNvPr>
          <p:cNvSpPr/>
          <p:nvPr/>
        </p:nvSpPr>
        <p:spPr>
          <a:xfrm>
            <a:off x="770708" y="2917371"/>
            <a:ext cx="1049383" cy="25254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2E07BC-F88A-C8CE-A962-46600125659A}"/>
              </a:ext>
            </a:extLst>
          </p:cNvPr>
          <p:cNvSpPr/>
          <p:nvPr/>
        </p:nvSpPr>
        <p:spPr>
          <a:xfrm>
            <a:off x="2342606" y="4702630"/>
            <a:ext cx="1332411" cy="25254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51493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616</Words>
  <Application>Microsoft Office PowerPoint</Application>
  <PresentationFormat>Grand écran</PresentationFormat>
  <Paragraphs>41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Times New Roman</vt:lpstr>
      <vt:lpstr>Traditional Arabic</vt:lpstr>
      <vt:lpstr>Thème Office</vt:lpstr>
      <vt:lpstr>Présentation PowerPoint</vt:lpstr>
      <vt:lpstr>Plateforme nationale d’expertise des cours en ligne  Tutoriel d’inscription par les demandeurs d’expertise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Djana-Info</dc:creator>
  <cp:lastModifiedBy>Djana-Info</cp:lastModifiedBy>
  <cp:revision>1</cp:revision>
  <dcterms:created xsi:type="dcterms:W3CDTF">2025-10-31T16:35:44Z</dcterms:created>
  <dcterms:modified xsi:type="dcterms:W3CDTF">2025-10-31T17:48:24Z</dcterms:modified>
</cp:coreProperties>
</file>