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40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75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1131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89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473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48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830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06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81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67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14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92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07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07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6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30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AA10C-DD14-4D9A-A4AD-9182D438E961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AB8F03-4C48-4685-BED3-1399BFDCF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69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DZ" sz="1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السلام عليكم ورحة الله وبركاته، تحية طيبة لجميع أبنائي الطلبة</a:t>
            </a:r>
            <a:br>
              <a:rPr lang="ar-DZ" sz="1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ar-DZ" sz="1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يرجى من كل الطلبة متابعة مستمرة للمحاضرات المنشورة، الاطلاع على المراجع، الواجبات، وامتحانات الدخول والخروج،  </a:t>
            </a:r>
            <a:br>
              <a:rPr lang="ar-DZ" sz="1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ar-DZ" sz="1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 يمكن التواصل على </a:t>
            </a:r>
            <a:r>
              <a:rPr lang="ar-DZ" sz="1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الإيمايلات</a:t>
            </a:r>
            <a:r>
              <a:rPr lang="ar-DZ" sz="1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الآتية</a:t>
            </a:r>
            <a:r>
              <a:rPr lang="ar-DZ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ar-DZ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ar-DZ" sz="1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ar-DZ" sz="1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fr-FR" sz="1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pPr algn="ctr"/>
            <a: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djamel-sabah@univ-eltarf.dz</a:t>
            </a:r>
            <a:b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sabahdjamel4@gmail.com</a:t>
            </a:r>
            <a:b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sabah.djamel@yahoo.fr</a:t>
            </a:r>
            <a:br>
              <a: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6615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Tahoma</vt:lpstr>
      <vt:lpstr>Trebuchet MS</vt:lpstr>
      <vt:lpstr>Wingdings 3</vt:lpstr>
      <vt:lpstr>Facette</vt:lpstr>
      <vt:lpstr>السلام عليكم ورحة الله وبركاته، تحية طيبة لجميع أبنائي الطلبة يرجى من كل الطلبة متابعة مستمرة للمحاضرات المنشورة، الاطلاع على المراجع، الواجبات، وامتحانات الدخول والخروج،    يمكن التواصل على الإيمايلات الآتية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السلام عليكم ورحة الله وبركاته، تحية طيبة لجميع أبنائي الطلبة يرجى من كل الطلبة متابعة مستمرة للمحاضرات المنشورة، الاطلاع على المراجع، الواجبات، وامتحانات الدخول والخروج،    يمكن التواصل على الإيمايلات الآتية  </dc:title>
  <dc:creator>LENOVO User</dc:creator>
  <cp:lastModifiedBy>LENOVO User</cp:lastModifiedBy>
  <cp:revision>1</cp:revision>
  <dcterms:created xsi:type="dcterms:W3CDTF">2024-03-06T08:12:18Z</dcterms:created>
  <dcterms:modified xsi:type="dcterms:W3CDTF">2024-03-06T08:13:13Z</dcterms:modified>
</cp:coreProperties>
</file>