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4" r:id="rId3"/>
    <p:sldId id="265" r:id="rId4"/>
    <p:sldId id="266" r:id="rId5"/>
    <p:sldId id="26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FFA409-F18A-455F-BA32-D7976AA354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24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1646F9-3204-43F3-BE4F-D824F187F090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 lIns="91421" tIns="45711" rIns="91421" bIns="45711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7796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159E9-1F4D-48FF-B98E-479DA88533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E2DAA-3197-4E4E-A74F-E0EF18ADBD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C12C6-90D0-499C-9F95-4950C7F487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1F365-964F-471C-AE07-5347DB877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104F3-DE72-4285-A5C6-8F9FA0A66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8A7CC-0BB9-4D58-89A7-EE684158E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6EC00-87FB-4969-BA2D-E569450E0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D562C-664B-44E7-8414-50886DFF7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1DB99-6776-4C1C-BA29-A0F85BA7AE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05D68-9B3E-41D0-8C60-58B6E4F614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1B2CD-3909-4616-8487-24F317DB9A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2B786-2BF4-4851-A70E-517056A724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وان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2584459"/>
          </a:xfrm>
        </p:spPr>
        <p:txBody>
          <a:bodyPr/>
          <a:lstStyle/>
          <a:p>
            <a:pPr rtl="1"/>
            <a:r>
              <a:rPr lang="ar-SA" sz="8800" b="1" dirty="0" smtClean="0"/>
              <a:t>محاضرة </a:t>
            </a:r>
            <a:r>
              <a:rPr lang="ar-DZ" sz="8800" b="1" dirty="0" smtClean="0"/>
              <a:t>حول:</a:t>
            </a:r>
            <a:r>
              <a:rPr lang="ar-SA" sz="8800" b="1" dirty="0"/>
              <a:t/>
            </a:r>
            <a:br>
              <a:rPr lang="ar-SA" sz="8800" b="1" dirty="0"/>
            </a:br>
            <a:r>
              <a:rPr lang="ar-SA" sz="8800" b="1" dirty="0">
                <a:solidFill>
                  <a:srgbClr val="FF0000"/>
                </a:solidFill>
              </a:rPr>
              <a:t/>
            </a:r>
            <a:br>
              <a:rPr lang="ar-SA" sz="8800" b="1" dirty="0">
                <a:solidFill>
                  <a:srgbClr val="FF0000"/>
                </a:solidFill>
              </a:rPr>
            </a:br>
            <a:r>
              <a:rPr lang="ar-SA" sz="8800" b="1" dirty="0" smtClean="0">
                <a:solidFill>
                  <a:srgbClr val="FF0000"/>
                </a:solidFill>
              </a:rPr>
              <a:t>مصادر وطرق جمع </a:t>
            </a:r>
            <a:r>
              <a:rPr lang="ar-SA" sz="8800" b="1" dirty="0" smtClean="0">
                <a:solidFill>
                  <a:srgbClr val="FF0000"/>
                </a:solidFill>
              </a:rPr>
              <a:t>ال</a:t>
            </a:r>
            <a:r>
              <a:rPr lang="ar-DZ" sz="8800" b="1" dirty="0" smtClean="0">
                <a:solidFill>
                  <a:srgbClr val="FF0000"/>
                </a:solidFill>
              </a:rPr>
              <a:t>معطيات</a:t>
            </a:r>
            <a:endParaRPr lang="ar-SA" sz="8800" b="1" dirty="0">
              <a:solidFill>
                <a:srgbClr val="00B0F0"/>
              </a:solidFill>
            </a:endParaRPr>
          </a:p>
        </p:txBody>
      </p:sp>
      <p:sp>
        <p:nvSpPr>
          <p:cNvPr id="3" name="عنصر نائب لرقم الشريحة 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fld id="{442D8B15-0687-4B8F-B002-B5801B5037C5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ar-SA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85842"/>
            <a:ext cx="9144000" cy="714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</Words>
  <Application>Microsoft Office PowerPoint</Application>
  <PresentationFormat>On-screen Show (4:3)</PresentationFormat>
  <Paragraphs>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تصميم افتراضي</vt:lpstr>
      <vt:lpstr>محاضرة حول:  مصادر وطرق جمع المعطيات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123</dc:creator>
  <cp:lastModifiedBy>DELL</cp:lastModifiedBy>
  <cp:revision>19</cp:revision>
  <dcterms:created xsi:type="dcterms:W3CDTF">2012-12-02T04:45:05Z</dcterms:created>
  <dcterms:modified xsi:type="dcterms:W3CDTF">2025-04-05T12:31:30Z</dcterms:modified>
</cp:coreProperties>
</file>