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339BA-75B8-44AE-9302-FD48DD136E7C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1CBF2-106E-42E7-B027-0D9788F304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DZ" sz="8800" dirty="0"/>
              <a:t>مقارنة بين الصدق الداخلي والصدق الخارجي للاختبار </a:t>
            </a:r>
            <a:r>
              <a:rPr lang="ar-DZ" sz="8800" dirty="0" smtClean="0"/>
              <a:t>(المقياس</a:t>
            </a:r>
            <a:r>
              <a:rPr lang="ar-DZ" sz="8800" dirty="0"/>
              <a:t>)</a:t>
            </a:r>
            <a:endParaRPr lang="fr-FR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8434" name="Picture 2" descr="L’image contient peut-être : tex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3445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L’image contient peut-être : tex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</Words>
  <Application>Microsoft Office PowerPoint</Application>
  <PresentationFormat>Affichage à l'écran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مقارنة بين الصدق الداخلي والصدق الخارجي للاختبار (المقياس)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مقارنة بين الصدق الداخلي والصدق الخارجي للاختبار (المقياس)</dc:title>
  <dc:creator>Windows User</dc:creator>
  <cp:lastModifiedBy>Windows User</cp:lastModifiedBy>
  <cp:revision>3</cp:revision>
  <dcterms:created xsi:type="dcterms:W3CDTF">2019-10-29T16:27:48Z</dcterms:created>
  <dcterms:modified xsi:type="dcterms:W3CDTF">2019-10-29T16:39:29Z</dcterms:modified>
</cp:coreProperties>
</file>