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diagrams/drawing12.xml" ContentType="application/vnd.ms-office.drawingml.diagramDrawing+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drawing10.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8.xml" ContentType="application/vnd.ms-office.drawingml.diagramDrawing+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6" r:id="rId5"/>
    <p:sldId id="277" r:id="rId6"/>
    <p:sldId id="278" r:id="rId7"/>
    <p:sldId id="279" r:id="rId8"/>
    <p:sldId id="280" r:id="rId9"/>
    <p:sldId id="281" r:id="rId10"/>
    <p:sldId id="283" r:id="rId11"/>
    <p:sldId id="284" r:id="rId12"/>
    <p:sldId id="257" r:id="rId13"/>
    <p:sldId id="258" r:id="rId14"/>
    <p:sldId id="259" r:id="rId15"/>
    <p:sldId id="260" r:id="rId16"/>
    <p:sldId id="299" r:id="rId17"/>
    <p:sldId id="262" r:id="rId18"/>
    <p:sldId id="263" r:id="rId19"/>
    <p:sldId id="285" r:id="rId20"/>
    <p:sldId id="265" r:id="rId21"/>
    <p:sldId id="266" r:id="rId22"/>
    <p:sldId id="267" r:id="rId23"/>
    <p:sldId id="268" r:id="rId24"/>
    <p:sldId id="269" r:id="rId25"/>
    <p:sldId id="300" r:id="rId26"/>
    <p:sldId id="261" r:id="rId27"/>
    <p:sldId id="302" r:id="rId28"/>
    <p:sldId id="304" r:id="rId29"/>
    <p:sldId id="301" r:id="rId30"/>
    <p:sldId id="297" r:id="rId31"/>
    <p:sldId id="298" r:id="rId32"/>
    <p:sldId id="290" r:id="rId33"/>
    <p:sldId id="291" r:id="rId34"/>
    <p:sldId id="292" r:id="rId35"/>
    <p:sldId id="293" r:id="rId36"/>
    <p:sldId id="294" r:id="rId37"/>
    <p:sldId id="288" r:id="rId38"/>
    <p:sldId id="295" r:id="rId39"/>
    <p:sldId id="296"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35"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3EED3A-F3A3-429C-B328-20057C4C2194}" type="doc">
      <dgm:prSet loTypeId="urn:microsoft.com/office/officeart/2005/8/layout/venn1" loCatId="relationship" qsTypeId="urn:microsoft.com/office/officeart/2005/8/quickstyle/simple1" qsCatId="simple" csTypeId="urn:microsoft.com/office/officeart/2005/8/colors/accent0_2" csCatId="mainScheme" phldr="1"/>
      <dgm:spPr/>
      <dgm:t>
        <a:bodyPr/>
        <a:lstStyle/>
        <a:p>
          <a:pPr rtl="1"/>
          <a:endParaRPr lang="ar-SA"/>
        </a:p>
      </dgm:t>
    </dgm:pt>
    <dgm:pt modelId="{0EA6E4EB-4EE5-4174-A016-9F6EAEDCD655}">
      <dgm:prSet/>
      <dgm:spPr>
        <a:solidFill>
          <a:schemeClr val="bg2">
            <a:lumMod val="90000"/>
            <a:alpha val="50000"/>
          </a:schemeClr>
        </a:solidFill>
      </dgm:spPr>
      <dgm:t>
        <a:bodyPr/>
        <a:lstStyle/>
        <a:p>
          <a:pPr rtl="1"/>
          <a:r>
            <a:rPr lang="ar-SA" dirty="0" smtClean="0"/>
            <a:t>تعريف القياس</a:t>
          </a:r>
          <a:endParaRPr lang="ar-SA" dirty="0"/>
        </a:p>
      </dgm:t>
    </dgm:pt>
    <dgm:pt modelId="{17A34959-51DC-4F61-A73E-B1B9224922C1}" type="parTrans" cxnId="{EA7F5BAD-CBB2-4582-8F93-1700A592AC1A}">
      <dgm:prSet/>
      <dgm:spPr/>
      <dgm:t>
        <a:bodyPr/>
        <a:lstStyle/>
        <a:p>
          <a:pPr rtl="1"/>
          <a:endParaRPr lang="ar-SA"/>
        </a:p>
      </dgm:t>
    </dgm:pt>
    <dgm:pt modelId="{A065DD8C-E9D0-4253-8AFB-41B7663FE046}" type="sibTrans" cxnId="{EA7F5BAD-CBB2-4582-8F93-1700A592AC1A}">
      <dgm:prSet/>
      <dgm:spPr/>
      <dgm:t>
        <a:bodyPr/>
        <a:lstStyle/>
        <a:p>
          <a:pPr rtl="1"/>
          <a:endParaRPr lang="ar-SA"/>
        </a:p>
      </dgm:t>
    </dgm:pt>
    <dgm:pt modelId="{054A8E8B-68F1-4319-A5C7-585625205AFD}" type="pres">
      <dgm:prSet presAssocID="{DF3EED3A-F3A3-429C-B328-20057C4C2194}" presName="compositeShape" presStyleCnt="0">
        <dgm:presLayoutVars>
          <dgm:chMax val="7"/>
          <dgm:dir/>
          <dgm:resizeHandles val="exact"/>
        </dgm:presLayoutVars>
      </dgm:prSet>
      <dgm:spPr/>
      <dgm:t>
        <a:bodyPr/>
        <a:lstStyle/>
        <a:p>
          <a:pPr rtl="1"/>
          <a:endParaRPr lang="ar-SA"/>
        </a:p>
      </dgm:t>
    </dgm:pt>
    <dgm:pt modelId="{3A3E753F-EE54-46C1-840B-39187AA9D012}" type="pres">
      <dgm:prSet presAssocID="{0EA6E4EB-4EE5-4174-A016-9F6EAEDCD655}" presName="circ1TxSh" presStyleLbl="vennNode1" presStyleIdx="0" presStyleCnt="1" custScaleX="554392"/>
      <dgm:spPr/>
      <dgm:t>
        <a:bodyPr/>
        <a:lstStyle/>
        <a:p>
          <a:pPr rtl="1"/>
          <a:endParaRPr lang="ar-SA"/>
        </a:p>
      </dgm:t>
    </dgm:pt>
  </dgm:ptLst>
  <dgm:cxnLst>
    <dgm:cxn modelId="{EA7F5BAD-CBB2-4582-8F93-1700A592AC1A}" srcId="{DF3EED3A-F3A3-429C-B328-20057C4C2194}" destId="{0EA6E4EB-4EE5-4174-A016-9F6EAEDCD655}" srcOrd="0" destOrd="0" parTransId="{17A34959-51DC-4F61-A73E-B1B9224922C1}" sibTransId="{A065DD8C-E9D0-4253-8AFB-41B7663FE046}"/>
    <dgm:cxn modelId="{CFA73C22-1208-4822-8BE9-B2FBA6C2EDBB}" type="presOf" srcId="{0EA6E4EB-4EE5-4174-A016-9F6EAEDCD655}" destId="{3A3E753F-EE54-46C1-840B-39187AA9D012}" srcOrd="0" destOrd="0" presId="urn:microsoft.com/office/officeart/2005/8/layout/venn1"/>
    <dgm:cxn modelId="{8BEF83DD-A4C0-4A34-911F-A039CDE84A5A}" type="presOf" srcId="{DF3EED3A-F3A3-429C-B328-20057C4C2194}" destId="{054A8E8B-68F1-4319-A5C7-585625205AFD}" srcOrd="0" destOrd="0" presId="urn:microsoft.com/office/officeart/2005/8/layout/venn1"/>
    <dgm:cxn modelId="{62238B16-06A1-40A2-AFFD-D2BF6D02F34E}" type="presParOf" srcId="{054A8E8B-68F1-4319-A5C7-585625205AFD}" destId="{3A3E753F-EE54-46C1-840B-39187AA9D012}" srcOrd="0"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498DD66-9788-4028-89D7-5EF5031D2A7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pPr rtl="1"/>
          <a:endParaRPr lang="ar-SA"/>
        </a:p>
      </dgm:t>
    </dgm:pt>
    <dgm:pt modelId="{81698725-2162-4886-809F-AA222D05491F}">
      <dgm:prSet phldrT="[نص]"/>
      <dgm:spPr/>
      <dgm:t>
        <a:bodyPr/>
        <a:lstStyle/>
        <a:p>
          <a:pPr rtl="1"/>
          <a:r>
            <a:rPr lang="ar-SA" dirty="0" smtClean="0"/>
            <a:t>1</a:t>
          </a:r>
          <a:endParaRPr lang="ar-SA" dirty="0"/>
        </a:p>
      </dgm:t>
    </dgm:pt>
    <dgm:pt modelId="{9E77C014-B79A-4830-BFE7-2FCFF1EB0EAC}" type="parTrans" cxnId="{72B52327-4FA2-49FF-A793-6A0FBACE0401}">
      <dgm:prSet/>
      <dgm:spPr/>
      <dgm:t>
        <a:bodyPr/>
        <a:lstStyle/>
        <a:p>
          <a:pPr rtl="1"/>
          <a:endParaRPr lang="ar-SA"/>
        </a:p>
      </dgm:t>
    </dgm:pt>
    <dgm:pt modelId="{F949266C-4674-491D-A5B2-FF20B057BA08}" type="sibTrans" cxnId="{72B52327-4FA2-49FF-A793-6A0FBACE0401}">
      <dgm:prSet/>
      <dgm:spPr/>
      <dgm:t>
        <a:bodyPr/>
        <a:lstStyle/>
        <a:p>
          <a:pPr rtl="1"/>
          <a:endParaRPr lang="ar-SA"/>
        </a:p>
      </dgm:t>
    </dgm:pt>
    <dgm:pt modelId="{7131C940-F007-4D31-B0F3-48C2EC8B201A}">
      <dgm:prSet phldrT="[نص]" custT="1"/>
      <dgm:spPr/>
      <dgm:t>
        <a:bodyPr/>
        <a:lstStyle/>
        <a:p>
          <a:pPr algn="justLow" rtl="1"/>
          <a:r>
            <a:rPr lang="ar-SA" sz="2800" b="1" dirty="0" smtClean="0"/>
            <a:t>يميل بعض </a:t>
          </a:r>
          <a:r>
            <a:rPr lang="ar-SA" sz="2800" b="1" dirty="0" err="1" smtClean="0"/>
            <a:t>ال</a:t>
          </a:r>
          <a:r>
            <a:rPr lang="ar-DZ" sz="2800" b="1" dirty="0" smtClean="0"/>
            <a:t>مبحوثين</a:t>
          </a:r>
          <a:r>
            <a:rPr lang="ar-SA" sz="2800" b="1" dirty="0" smtClean="0"/>
            <a:t> لاختيار نوع معين من الاستجابة دوماً على جميع العبارات مثل : </a:t>
          </a:r>
          <a:r>
            <a:rPr lang="ar-SA" sz="2800" b="1" dirty="0" smtClean="0">
              <a:solidFill>
                <a:srgbClr val="FF0000"/>
              </a:solidFill>
            </a:rPr>
            <a:t>معارض بشدة.</a:t>
          </a:r>
          <a:endParaRPr lang="ar-SA" sz="2800" b="1" dirty="0">
            <a:solidFill>
              <a:srgbClr val="FF0000"/>
            </a:solidFill>
          </a:endParaRPr>
        </a:p>
      </dgm:t>
    </dgm:pt>
    <dgm:pt modelId="{91E55B50-5EB1-47A4-9EF4-751D1CF13A6A}" type="parTrans" cxnId="{4A5A9B13-4E1E-4BFA-881F-7977B7957734}">
      <dgm:prSet/>
      <dgm:spPr/>
      <dgm:t>
        <a:bodyPr/>
        <a:lstStyle/>
        <a:p>
          <a:pPr rtl="1"/>
          <a:endParaRPr lang="ar-SA"/>
        </a:p>
      </dgm:t>
    </dgm:pt>
    <dgm:pt modelId="{8027B2C5-8E75-49ED-B513-7051C10EB92E}" type="sibTrans" cxnId="{4A5A9B13-4E1E-4BFA-881F-7977B7957734}">
      <dgm:prSet/>
      <dgm:spPr/>
      <dgm:t>
        <a:bodyPr/>
        <a:lstStyle/>
        <a:p>
          <a:pPr rtl="1"/>
          <a:endParaRPr lang="ar-SA"/>
        </a:p>
      </dgm:t>
    </dgm:pt>
    <dgm:pt modelId="{90A5E43E-5F90-4571-B63E-5CB28EDA0911}">
      <dgm:prSet phldrT="[نص]"/>
      <dgm:spPr/>
      <dgm:t>
        <a:bodyPr/>
        <a:lstStyle/>
        <a:p>
          <a:pPr rtl="1"/>
          <a:r>
            <a:rPr lang="ar-SA" dirty="0" smtClean="0"/>
            <a:t>2</a:t>
          </a:r>
          <a:endParaRPr lang="ar-SA" dirty="0"/>
        </a:p>
      </dgm:t>
    </dgm:pt>
    <dgm:pt modelId="{FB535A0B-1471-401C-ACF6-E015F3A575E4}" type="parTrans" cxnId="{D7B8524E-E140-430E-B2CC-0BAA1BF00B8F}">
      <dgm:prSet/>
      <dgm:spPr/>
      <dgm:t>
        <a:bodyPr/>
        <a:lstStyle/>
        <a:p>
          <a:pPr rtl="1"/>
          <a:endParaRPr lang="ar-SA"/>
        </a:p>
      </dgm:t>
    </dgm:pt>
    <dgm:pt modelId="{EB7D95C4-F4FF-429A-A2E7-5ED0BB239BF4}" type="sibTrans" cxnId="{D7B8524E-E140-430E-B2CC-0BAA1BF00B8F}">
      <dgm:prSet/>
      <dgm:spPr/>
      <dgm:t>
        <a:bodyPr/>
        <a:lstStyle/>
        <a:p>
          <a:pPr rtl="1"/>
          <a:endParaRPr lang="ar-SA"/>
        </a:p>
      </dgm:t>
    </dgm:pt>
    <dgm:pt modelId="{5325EDE5-DB19-4D73-A443-261307A35187}">
      <dgm:prSet phldrT="[نص]" custT="1"/>
      <dgm:spPr/>
      <dgm:t>
        <a:bodyPr/>
        <a:lstStyle/>
        <a:p>
          <a:pPr algn="justLow" rtl="1"/>
          <a:r>
            <a:rPr lang="ar-SA" sz="2800" b="1" dirty="0" smtClean="0"/>
            <a:t>يتجه بعض </a:t>
          </a:r>
          <a:r>
            <a:rPr lang="ar-SA" sz="2800" b="1" dirty="0" err="1" smtClean="0"/>
            <a:t>ال</a:t>
          </a:r>
          <a:r>
            <a:rPr lang="ar-DZ" sz="2800" b="1" dirty="0" smtClean="0"/>
            <a:t>مبحوثين</a:t>
          </a:r>
          <a:r>
            <a:rPr lang="ar-SA" sz="2800" b="1" dirty="0" smtClean="0"/>
            <a:t> إلى إعطاء إجابات لا تعبر عن مشاعرهم الحقيقية حيث يميلون إلى الموافقة على العبارات التي تنضوي على مواقف اجتماعية مرغوب فيها أي تزييف الإجابات .</a:t>
          </a:r>
          <a:endParaRPr lang="ar-SA" sz="2800" b="1" dirty="0"/>
        </a:p>
      </dgm:t>
    </dgm:pt>
    <dgm:pt modelId="{2050B6F2-D86F-4648-9AC1-2315800EA48E}" type="parTrans" cxnId="{81F49C4E-6917-4F27-8773-69ACABA74C1A}">
      <dgm:prSet/>
      <dgm:spPr/>
      <dgm:t>
        <a:bodyPr/>
        <a:lstStyle/>
        <a:p>
          <a:pPr rtl="1"/>
          <a:endParaRPr lang="ar-SA"/>
        </a:p>
      </dgm:t>
    </dgm:pt>
    <dgm:pt modelId="{23C71276-8FA6-4A6D-A5C8-7946EB19AF96}" type="sibTrans" cxnId="{81F49C4E-6917-4F27-8773-69ACABA74C1A}">
      <dgm:prSet/>
      <dgm:spPr/>
      <dgm:t>
        <a:bodyPr/>
        <a:lstStyle/>
        <a:p>
          <a:pPr rtl="1"/>
          <a:endParaRPr lang="ar-SA"/>
        </a:p>
      </dgm:t>
    </dgm:pt>
    <dgm:pt modelId="{667A121D-4AF5-4B32-A938-89CF029C9385}">
      <dgm:prSet phldrT="[نص]"/>
      <dgm:spPr/>
      <dgm:t>
        <a:bodyPr/>
        <a:lstStyle/>
        <a:p>
          <a:pPr rtl="1"/>
          <a:r>
            <a:rPr lang="ar-SA" dirty="0" smtClean="0"/>
            <a:t>3</a:t>
          </a:r>
          <a:endParaRPr lang="ar-SA" dirty="0"/>
        </a:p>
      </dgm:t>
    </dgm:pt>
    <dgm:pt modelId="{F1885372-0346-418B-95AA-533FAD272E76}" type="parTrans" cxnId="{1B384494-4611-4B5F-B48C-60CF26456AD5}">
      <dgm:prSet/>
      <dgm:spPr/>
      <dgm:t>
        <a:bodyPr/>
        <a:lstStyle/>
        <a:p>
          <a:pPr rtl="1"/>
          <a:endParaRPr lang="ar-SA"/>
        </a:p>
      </dgm:t>
    </dgm:pt>
    <dgm:pt modelId="{8DF89E96-5484-407E-9218-E30A03335EB0}" type="sibTrans" cxnId="{1B384494-4611-4B5F-B48C-60CF26456AD5}">
      <dgm:prSet/>
      <dgm:spPr/>
      <dgm:t>
        <a:bodyPr/>
        <a:lstStyle/>
        <a:p>
          <a:pPr rtl="1"/>
          <a:endParaRPr lang="ar-SA"/>
        </a:p>
      </dgm:t>
    </dgm:pt>
    <dgm:pt modelId="{78878CFA-42C2-4797-889E-ABF03FFAF963}">
      <dgm:prSet phldrT="[نص]" custT="1"/>
      <dgm:spPr/>
      <dgm:t>
        <a:bodyPr/>
        <a:lstStyle/>
        <a:p>
          <a:pPr algn="justLow" rtl="1"/>
          <a:r>
            <a:rPr lang="ar-SA" sz="2800" b="1" dirty="0" smtClean="0"/>
            <a:t>قد لا يأخذها البعض بصورة جدية فيجيبون عنها بشكل عشوائي وغير دقيق لا يعبر عن اتجاهاتهم الفعلية .</a:t>
          </a:r>
          <a:endParaRPr lang="ar-SA" sz="2800" b="1" dirty="0"/>
        </a:p>
      </dgm:t>
    </dgm:pt>
    <dgm:pt modelId="{3C221527-E53C-4980-96CB-9A97CF606009}" type="parTrans" cxnId="{D3BE447B-4DDE-4A1C-9C67-FC2247CE14A5}">
      <dgm:prSet/>
      <dgm:spPr/>
      <dgm:t>
        <a:bodyPr/>
        <a:lstStyle/>
        <a:p>
          <a:pPr rtl="1"/>
          <a:endParaRPr lang="ar-SA"/>
        </a:p>
      </dgm:t>
    </dgm:pt>
    <dgm:pt modelId="{9ED9F45A-3E78-4F6C-AA50-957F6EFAC170}" type="sibTrans" cxnId="{D3BE447B-4DDE-4A1C-9C67-FC2247CE14A5}">
      <dgm:prSet/>
      <dgm:spPr/>
      <dgm:t>
        <a:bodyPr/>
        <a:lstStyle/>
        <a:p>
          <a:pPr rtl="1"/>
          <a:endParaRPr lang="ar-SA"/>
        </a:p>
      </dgm:t>
    </dgm:pt>
    <dgm:pt modelId="{F3251697-6E4A-4A46-8DDF-667EED2AC884}">
      <dgm:prSet phldrT="[نص]" custT="1"/>
      <dgm:spPr/>
      <dgm:t>
        <a:bodyPr/>
        <a:lstStyle/>
        <a:p>
          <a:pPr algn="r" rtl="1"/>
          <a:endParaRPr lang="ar-SA" sz="2800" b="1" dirty="0"/>
        </a:p>
      </dgm:t>
    </dgm:pt>
    <dgm:pt modelId="{BE619FE7-B264-4885-9834-F7DD992346E2}" type="parTrans" cxnId="{29C5CB86-42E0-4DBC-A5AF-754780CB6D04}">
      <dgm:prSet/>
      <dgm:spPr/>
      <dgm:t>
        <a:bodyPr/>
        <a:lstStyle/>
        <a:p>
          <a:pPr rtl="1"/>
          <a:endParaRPr lang="ar-SA"/>
        </a:p>
      </dgm:t>
    </dgm:pt>
    <dgm:pt modelId="{4950426E-33E4-47CB-8FBD-48E57E8EAD98}" type="sibTrans" cxnId="{29C5CB86-42E0-4DBC-A5AF-754780CB6D04}">
      <dgm:prSet/>
      <dgm:spPr/>
      <dgm:t>
        <a:bodyPr/>
        <a:lstStyle/>
        <a:p>
          <a:pPr rtl="1"/>
          <a:endParaRPr lang="ar-SA"/>
        </a:p>
      </dgm:t>
    </dgm:pt>
    <dgm:pt modelId="{B5189747-1427-4DD9-A697-968578FC62D5}">
      <dgm:prSet phldrT="[نص]" custT="1"/>
      <dgm:spPr/>
      <dgm:t>
        <a:bodyPr/>
        <a:lstStyle/>
        <a:p>
          <a:pPr algn="r" rtl="1"/>
          <a:endParaRPr lang="ar-SA" sz="2800" b="1" dirty="0"/>
        </a:p>
      </dgm:t>
    </dgm:pt>
    <dgm:pt modelId="{80233D31-9F65-406B-8367-D85FAD1C5B18}" type="parTrans" cxnId="{0EF43CE3-651A-4E88-9AD3-7956EFC45528}">
      <dgm:prSet/>
      <dgm:spPr/>
      <dgm:t>
        <a:bodyPr/>
        <a:lstStyle/>
        <a:p>
          <a:pPr rtl="1"/>
          <a:endParaRPr lang="ar-SA"/>
        </a:p>
      </dgm:t>
    </dgm:pt>
    <dgm:pt modelId="{1D9107A8-7BFD-4A50-9D59-6718FE76C494}" type="sibTrans" cxnId="{0EF43CE3-651A-4E88-9AD3-7956EFC45528}">
      <dgm:prSet/>
      <dgm:spPr/>
      <dgm:t>
        <a:bodyPr/>
        <a:lstStyle/>
        <a:p>
          <a:pPr rtl="1"/>
          <a:endParaRPr lang="ar-SA"/>
        </a:p>
      </dgm:t>
    </dgm:pt>
    <dgm:pt modelId="{60BFD56D-8925-4047-BE90-AC91B1A1C5B2}">
      <dgm:prSet phldrT="[نص]" custT="1"/>
      <dgm:spPr/>
      <dgm:t>
        <a:bodyPr/>
        <a:lstStyle/>
        <a:p>
          <a:pPr algn="r" rtl="1"/>
          <a:endParaRPr lang="ar-SA" sz="2800" b="1" dirty="0"/>
        </a:p>
      </dgm:t>
    </dgm:pt>
    <dgm:pt modelId="{280A51A8-EAF0-488A-9BB2-3108091589B0}" type="parTrans" cxnId="{BE9D523E-3456-4337-9F34-FEFC2C3FE728}">
      <dgm:prSet/>
      <dgm:spPr/>
      <dgm:t>
        <a:bodyPr/>
        <a:lstStyle/>
        <a:p>
          <a:pPr rtl="1"/>
          <a:endParaRPr lang="ar-SA"/>
        </a:p>
      </dgm:t>
    </dgm:pt>
    <dgm:pt modelId="{6B0B4AA6-3A08-4B90-A84E-CFF616CBC189}" type="sibTrans" cxnId="{BE9D523E-3456-4337-9F34-FEFC2C3FE728}">
      <dgm:prSet/>
      <dgm:spPr/>
      <dgm:t>
        <a:bodyPr/>
        <a:lstStyle/>
        <a:p>
          <a:pPr rtl="1"/>
          <a:endParaRPr lang="ar-SA"/>
        </a:p>
      </dgm:t>
    </dgm:pt>
    <dgm:pt modelId="{766A97D6-02C2-4CD2-B458-899196D90027}" type="pres">
      <dgm:prSet presAssocID="{1498DD66-9788-4028-89D7-5EF5031D2A78}" presName="linearFlow" presStyleCnt="0">
        <dgm:presLayoutVars>
          <dgm:dir/>
          <dgm:animLvl val="lvl"/>
          <dgm:resizeHandles val="exact"/>
        </dgm:presLayoutVars>
      </dgm:prSet>
      <dgm:spPr/>
      <dgm:t>
        <a:bodyPr/>
        <a:lstStyle/>
        <a:p>
          <a:endParaRPr lang="fr-FR"/>
        </a:p>
      </dgm:t>
    </dgm:pt>
    <dgm:pt modelId="{3CB49025-0B4F-480C-968D-F5608441E046}" type="pres">
      <dgm:prSet presAssocID="{81698725-2162-4886-809F-AA222D05491F}" presName="composite" presStyleCnt="0"/>
      <dgm:spPr/>
    </dgm:pt>
    <dgm:pt modelId="{28A22773-B54E-4481-8176-7EBDCC1E5F24}" type="pres">
      <dgm:prSet presAssocID="{81698725-2162-4886-809F-AA222D05491F}" presName="parentText" presStyleLbl="alignNode1" presStyleIdx="0" presStyleCnt="3">
        <dgm:presLayoutVars>
          <dgm:chMax val="1"/>
          <dgm:bulletEnabled val="1"/>
        </dgm:presLayoutVars>
      </dgm:prSet>
      <dgm:spPr/>
      <dgm:t>
        <a:bodyPr/>
        <a:lstStyle/>
        <a:p>
          <a:endParaRPr lang="fr-FR"/>
        </a:p>
      </dgm:t>
    </dgm:pt>
    <dgm:pt modelId="{51151F8C-BB7F-448E-A0CE-AC4B04A192AD}" type="pres">
      <dgm:prSet presAssocID="{81698725-2162-4886-809F-AA222D05491F}" presName="descendantText" presStyleLbl="alignAcc1" presStyleIdx="0" presStyleCnt="3" custScaleY="129397">
        <dgm:presLayoutVars>
          <dgm:bulletEnabled val="1"/>
        </dgm:presLayoutVars>
      </dgm:prSet>
      <dgm:spPr/>
      <dgm:t>
        <a:bodyPr/>
        <a:lstStyle/>
        <a:p>
          <a:pPr rtl="1"/>
          <a:endParaRPr lang="ar-SA"/>
        </a:p>
      </dgm:t>
    </dgm:pt>
    <dgm:pt modelId="{808080A9-9932-4555-9075-874FE765E41F}" type="pres">
      <dgm:prSet presAssocID="{F949266C-4674-491D-A5B2-FF20B057BA08}" presName="sp" presStyleCnt="0"/>
      <dgm:spPr/>
    </dgm:pt>
    <dgm:pt modelId="{58F95561-F373-4100-987A-A3EC2F448BB4}" type="pres">
      <dgm:prSet presAssocID="{90A5E43E-5F90-4571-B63E-5CB28EDA0911}" presName="composite" presStyleCnt="0"/>
      <dgm:spPr/>
    </dgm:pt>
    <dgm:pt modelId="{C6A482F5-578D-42B5-9629-05E387E1AD99}" type="pres">
      <dgm:prSet presAssocID="{90A5E43E-5F90-4571-B63E-5CB28EDA0911}" presName="parentText" presStyleLbl="alignNode1" presStyleIdx="1" presStyleCnt="3">
        <dgm:presLayoutVars>
          <dgm:chMax val="1"/>
          <dgm:bulletEnabled val="1"/>
        </dgm:presLayoutVars>
      </dgm:prSet>
      <dgm:spPr/>
      <dgm:t>
        <a:bodyPr/>
        <a:lstStyle/>
        <a:p>
          <a:endParaRPr lang="fr-FR"/>
        </a:p>
      </dgm:t>
    </dgm:pt>
    <dgm:pt modelId="{07F6CEF6-3764-4211-8046-34CB98D63D5A}" type="pres">
      <dgm:prSet presAssocID="{90A5E43E-5F90-4571-B63E-5CB28EDA0911}" presName="descendantText" presStyleLbl="alignAcc1" presStyleIdx="1" presStyleCnt="3" custScaleY="239237">
        <dgm:presLayoutVars>
          <dgm:bulletEnabled val="1"/>
        </dgm:presLayoutVars>
      </dgm:prSet>
      <dgm:spPr/>
      <dgm:t>
        <a:bodyPr/>
        <a:lstStyle/>
        <a:p>
          <a:pPr rtl="1"/>
          <a:endParaRPr lang="ar-SA"/>
        </a:p>
      </dgm:t>
    </dgm:pt>
    <dgm:pt modelId="{B7A313BF-8318-4BD3-A711-BD118CBF9602}" type="pres">
      <dgm:prSet presAssocID="{EB7D95C4-F4FF-429A-A2E7-5ED0BB239BF4}" presName="sp" presStyleCnt="0"/>
      <dgm:spPr/>
    </dgm:pt>
    <dgm:pt modelId="{1D3D4A43-BE36-4379-AEC3-93CB7E0B79D7}" type="pres">
      <dgm:prSet presAssocID="{667A121D-4AF5-4B32-A938-89CF029C9385}" presName="composite" presStyleCnt="0"/>
      <dgm:spPr/>
    </dgm:pt>
    <dgm:pt modelId="{E7AD4469-93BB-41AE-BD88-B43BAB5A6DC1}" type="pres">
      <dgm:prSet presAssocID="{667A121D-4AF5-4B32-A938-89CF029C9385}" presName="parentText" presStyleLbl="alignNode1" presStyleIdx="2" presStyleCnt="3">
        <dgm:presLayoutVars>
          <dgm:chMax val="1"/>
          <dgm:bulletEnabled val="1"/>
        </dgm:presLayoutVars>
      </dgm:prSet>
      <dgm:spPr/>
      <dgm:t>
        <a:bodyPr/>
        <a:lstStyle/>
        <a:p>
          <a:endParaRPr lang="fr-FR"/>
        </a:p>
      </dgm:t>
    </dgm:pt>
    <dgm:pt modelId="{2485F290-6A47-48AC-A052-708823015F70}" type="pres">
      <dgm:prSet presAssocID="{667A121D-4AF5-4B32-A938-89CF029C9385}" presName="descendantText" presStyleLbl="alignAcc1" presStyleIdx="2" presStyleCnt="3" custScaleY="169800">
        <dgm:presLayoutVars>
          <dgm:bulletEnabled val="1"/>
        </dgm:presLayoutVars>
      </dgm:prSet>
      <dgm:spPr/>
      <dgm:t>
        <a:bodyPr/>
        <a:lstStyle/>
        <a:p>
          <a:pPr rtl="1"/>
          <a:endParaRPr lang="ar-SA"/>
        </a:p>
      </dgm:t>
    </dgm:pt>
  </dgm:ptLst>
  <dgm:cxnLst>
    <dgm:cxn modelId="{54D758B3-9B6F-4FB3-81A8-D18487C51C8A}" type="presOf" srcId="{78878CFA-42C2-4797-889E-ABF03FFAF963}" destId="{2485F290-6A47-48AC-A052-708823015F70}" srcOrd="0" destOrd="1" presId="urn:microsoft.com/office/officeart/2005/8/layout/chevron2"/>
    <dgm:cxn modelId="{018BBD41-C2EB-46E1-898B-03182301797F}" type="presOf" srcId="{81698725-2162-4886-809F-AA222D05491F}" destId="{28A22773-B54E-4481-8176-7EBDCC1E5F24}" srcOrd="0" destOrd="0" presId="urn:microsoft.com/office/officeart/2005/8/layout/chevron2"/>
    <dgm:cxn modelId="{81807A25-D118-4433-BE13-E8DC5266FD23}" type="presOf" srcId="{667A121D-4AF5-4B32-A938-89CF029C9385}" destId="{E7AD4469-93BB-41AE-BD88-B43BAB5A6DC1}" srcOrd="0" destOrd="0" presId="urn:microsoft.com/office/officeart/2005/8/layout/chevron2"/>
    <dgm:cxn modelId="{5A6A5AE6-328E-4F69-8616-5B51B1634DC9}" type="presOf" srcId="{60BFD56D-8925-4047-BE90-AC91B1A1C5B2}" destId="{2485F290-6A47-48AC-A052-708823015F70}" srcOrd="0" destOrd="0" presId="urn:microsoft.com/office/officeart/2005/8/layout/chevron2"/>
    <dgm:cxn modelId="{E4C684D4-80C9-426D-AED6-218DC225CD6C}" type="presOf" srcId="{90A5E43E-5F90-4571-B63E-5CB28EDA0911}" destId="{C6A482F5-578D-42B5-9629-05E387E1AD99}" srcOrd="0" destOrd="0" presId="urn:microsoft.com/office/officeart/2005/8/layout/chevron2"/>
    <dgm:cxn modelId="{29C5CB86-42E0-4DBC-A5AF-754780CB6D04}" srcId="{81698725-2162-4886-809F-AA222D05491F}" destId="{F3251697-6E4A-4A46-8DDF-667EED2AC884}" srcOrd="0" destOrd="0" parTransId="{BE619FE7-B264-4885-9834-F7DD992346E2}" sibTransId="{4950426E-33E4-47CB-8FBD-48E57E8EAD98}"/>
    <dgm:cxn modelId="{1B384494-4611-4B5F-B48C-60CF26456AD5}" srcId="{1498DD66-9788-4028-89D7-5EF5031D2A78}" destId="{667A121D-4AF5-4B32-A938-89CF029C9385}" srcOrd="2" destOrd="0" parTransId="{F1885372-0346-418B-95AA-533FAD272E76}" sibTransId="{8DF89E96-5484-407E-9218-E30A03335EB0}"/>
    <dgm:cxn modelId="{D3BE447B-4DDE-4A1C-9C67-FC2247CE14A5}" srcId="{667A121D-4AF5-4B32-A938-89CF029C9385}" destId="{78878CFA-42C2-4797-889E-ABF03FFAF963}" srcOrd="1" destOrd="0" parTransId="{3C221527-E53C-4980-96CB-9A97CF606009}" sibTransId="{9ED9F45A-3E78-4F6C-AA50-957F6EFAC170}"/>
    <dgm:cxn modelId="{4828DF0C-7417-4792-9D04-503D437A6918}" type="presOf" srcId="{5325EDE5-DB19-4D73-A443-261307A35187}" destId="{07F6CEF6-3764-4211-8046-34CB98D63D5A}" srcOrd="0" destOrd="1" presId="urn:microsoft.com/office/officeart/2005/8/layout/chevron2"/>
    <dgm:cxn modelId="{81F49C4E-6917-4F27-8773-69ACABA74C1A}" srcId="{90A5E43E-5F90-4571-B63E-5CB28EDA0911}" destId="{5325EDE5-DB19-4D73-A443-261307A35187}" srcOrd="1" destOrd="0" parTransId="{2050B6F2-D86F-4648-9AC1-2315800EA48E}" sibTransId="{23C71276-8FA6-4A6D-A5C8-7946EB19AF96}"/>
    <dgm:cxn modelId="{72B52327-4FA2-49FF-A793-6A0FBACE0401}" srcId="{1498DD66-9788-4028-89D7-5EF5031D2A78}" destId="{81698725-2162-4886-809F-AA222D05491F}" srcOrd="0" destOrd="0" parTransId="{9E77C014-B79A-4830-BFE7-2FCFF1EB0EAC}" sibTransId="{F949266C-4674-491D-A5B2-FF20B057BA08}"/>
    <dgm:cxn modelId="{CDD2D043-E929-405D-AF47-6BEEBA8D3C27}" type="presOf" srcId="{F3251697-6E4A-4A46-8DDF-667EED2AC884}" destId="{51151F8C-BB7F-448E-A0CE-AC4B04A192AD}" srcOrd="0" destOrd="0" presId="urn:microsoft.com/office/officeart/2005/8/layout/chevron2"/>
    <dgm:cxn modelId="{D7B8524E-E140-430E-B2CC-0BAA1BF00B8F}" srcId="{1498DD66-9788-4028-89D7-5EF5031D2A78}" destId="{90A5E43E-5F90-4571-B63E-5CB28EDA0911}" srcOrd="1" destOrd="0" parTransId="{FB535A0B-1471-401C-ACF6-E015F3A575E4}" sibTransId="{EB7D95C4-F4FF-429A-A2E7-5ED0BB239BF4}"/>
    <dgm:cxn modelId="{BE9D523E-3456-4337-9F34-FEFC2C3FE728}" srcId="{667A121D-4AF5-4B32-A938-89CF029C9385}" destId="{60BFD56D-8925-4047-BE90-AC91B1A1C5B2}" srcOrd="0" destOrd="0" parTransId="{280A51A8-EAF0-488A-9BB2-3108091589B0}" sibTransId="{6B0B4AA6-3A08-4B90-A84E-CFF616CBC189}"/>
    <dgm:cxn modelId="{4A5A9B13-4E1E-4BFA-881F-7977B7957734}" srcId="{81698725-2162-4886-809F-AA222D05491F}" destId="{7131C940-F007-4D31-B0F3-48C2EC8B201A}" srcOrd="1" destOrd="0" parTransId="{91E55B50-5EB1-47A4-9EF4-751D1CF13A6A}" sibTransId="{8027B2C5-8E75-49ED-B513-7051C10EB92E}"/>
    <dgm:cxn modelId="{43592F51-1A4B-46B4-B38D-97AE6E427F01}" type="presOf" srcId="{1498DD66-9788-4028-89D7-5EF5031D2A78}" destId="{766A97D6-02C2-4CD2-B458-899196D90027}" srcOrd="0" destOrd="0" presId="urn:microsoft.com/office/officeart/2005/8/layout/chevron2"/>
    <dgm:cxn modelId="{0EF43CE3-651A-4E88-9AD3-7956EFC45528}" srcId="{90A5E43E-5F90-4571-B63E-5CB28EDA0911}" destId="{B5189747-1427-4DD9-A697-968578FC62D5}" srcOrd="0" destOrd="0" parTransId="{80233D31-9F65-406B-8367-D85FAD1C5B18}" sibTransId="{1D9107A8-7BFD-4A50-9D59-6718FE76C494}"/>
    <dgm:cxn modelId="{9EEA03BF-7093-4666-BD8F-3EE2AB05F669}" type="presOf" srcId="{7131C940-F007-4D31-B0F3-48C2EC8B201A}" destId="{51151F8C-BB7F-448E-A0CE-AC4B04A192AD}" srcOrd="0" destOrd="1" presId="urn:microsoft.com/office/officeart/2005/8/layout/chevron2"/>
    <dgm:cxn modelId="{82912B2D-3F62-4EBA-85CF-3D52FD9CF341}" type="presOf" srcId="{B5189747-1427-4DD9-A697-968578FC62D5}" destId="{07F6CEF6-3764-4211-8046-34CB98D63D5A}" srcOrd="0" destOrd="0" presId="urn:microsoft.com/office/officeart/2005/8/layout/chevron2"/>
    <dgm:cxn modelId="{B5620874-7E49-4CA9-86CD-6F6824677CB1}" type="presParOf" srcId="{766A97D6-02C2-4CD2-B458-899196D90027}" destId="{3CB49025-0B4F-480C-968D-F5608441E046}" srcOrd="0" destOrd="0" presId="urn:microsoft.com/office/officeart/2005/8/layout/chevron2"/>
    <dgm:cxn modelId="{C033E76B-0180-44FA-AE75-D9B13ADD1961}" type="presParOf" srcId="{3CB49025-0B4F-480C-968D-F5608441E046}" destId="{28A22773-B54E-4481-8176-7EBDCC1E5F24}" srcOrd="0" destOrd="0" presId="urn:microsoft.com/office/officeart/2005/8/layout/chevron2"/>
    <dgm:cxn modelId="{7636738D-64BD-442E-BCA2-95B98FE6C16C}" type="presParOf" srcId="{3CB49025-0B4F-480C-968D-F5608441E046}" destId="{51151F8C-BB7F-448E-A0CE-AC4B04A192AD}" srcOrd="1" destOrd="0" presId="urn:microsoft.com/office/officeart/2005/8/layout/chevron2"/>
    <dgm:cxn modelId="{76A6A2DB-A048-42C0-B1BF-ED08EF0C046D}" type="presParOf" srcId="{766A97D6-02C2-4CD2-B458-899196D90027}" destId="{808080A9-9932-4555-9075-874FE765E41F}" srcOrd="1" destOrd="0" presId="urn:microsoft.com/office/officeart/2005/8/layout/chevron2"/>
    <dgm:cxn modelId="{66188529-0DCF-4B15-88C2-DC922D883723}" type="presParOf" srcId="{766A97D6-02C2-4CD2-B458-899196D90027}" destId="{58F95561-F373-4100-987A-A3EC2F448BB4}" srcOrd="2" destOrd="0" presId="urn:microsoft.com/office/officeart/2005/8/layout/chevron2"/>
    <dgm:cxn modelId="{9040C84E-60C1-40DB-8EB0-77F18FA4363B}" type="presParOf" srcId="{58F95561-F373-4100-987A-A3EC2F448BB4}" destId="{C6A482F5-578D-42B5-9629-05E387E1AD99}" srcOrd="0" destOrd="0" presId="urn:microsoft.com/office/officeart/2005/8/layout/chevron2"/>
    <dgm:cxn modelId="{24379D9D-12C2-4435-B79D-9F32DBF7DCEB}" type="presParOf" srcId="{58F95561-F373-4100-987A-A3EC2F448BB4}" destId="{07F6CEF6-3764-4211-8046-34CB98D63D5A}" srcOrd="1" destOrd="0" presId="urn:microsoft.com/office/officeart/2005/8/layout/chevron2"/>
    <dgm:cxn modelId="{23435B77-4C44-4A40-95E9-D50D74E36B71}" type="presParOf" srcId="{766A97D6-02C2-4CD2-B458-899196D90027}" destId="{B7A313BF-8318-4BD3-A711-BD118CBF9602}" srcOrd="3" destOrd="0" presId="urn:microsoft.com/office/officeart/2005/8/layout/chevron2"/>
    <dgm:cxn modelId="{44E4D6F3-88EC-4499-A524-053F8A7E30AA}" type="presParOf" srcId="{766A97D6-02C2-4CD2-B458-899196D90027}" destId="{1D3D4A43-BE36-4379-AEC3-93CB7E0B79D7}" srcOrd="4" destOrd="0" presId="urn:microsoft.com/office/officeart/2005/8/layout/chevron2"/>
    <dgm:cxn modelId="{54EFC520-DB24-4C50-BDB6-5C907ED4A8AA}" type="presParOf" srcId="{1D3D4A43-BE36-4379-AEC3-93CB7E0B79D7}" destId="{E7AD4469-93BB-41AE-BD88-B43BAB5A6DC1}" srcOrd="0" destOrd="0" presId="urn:microsoft.com/office/officeart/2005/8/layout/chevron2"/>
    <dgm:cxn modelId="{FC661BCE-E997-4FA2-BC44-C09405F03363}" type="presParOf" srcId="{1D3D4A43-BE36-4379-AEC3-93CB7E0B79D7}" destId="{2485F290-6A47-48AC-A052-708823015F7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160164C-889B-4D39-AB29-BFDD862C5BA0}"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ar-SA"/>
        </a:p>
      </dgm:t>
    </dgm:pt>
    <dgm:pt modelId="{89618B73-8D57-47BE-9B06-407C1A44B8D2}">
      <dgm:prSet phldrT="[نص]"/>
      <dgm:spPr/>
      <dgm:t>
        <a:bodyPr/>
        <a:lstStyle/>
        <a:p>
          <a:pPr rtl="1"/>
          <a:r>
            <a:rPr lang="ar-SA" dirty="0" smtClean="0"/>
            <a:t>أنواع الميول</a:t>
          </a:r>
          <a:endParaRPr lang="ar-SA" dirty="0"/>
        </a:p>
      </dgm:t>
    </dgm:pt>
    <dgm:pt modelId="{2AAA8489-F061-44B2-B7F9-AA2C98B4A9A3}" type="parTrans" cxnId="{83712C21-DE8A-430D-A60C-85275B4148F9}">
      <dgm:prSet/>
      <dgm:spPr/>
      <dgm:t>
        <a:bodyPr/>
        <a:lstStyle/>
        <a:p>
          <a:pPr rtl="1"/>
          <a:endParaRPr lang="ar-SA"/>
        </a:p>
      </dgm:t>
    </dgm:pt>
    <dgm:pt modelId="{34E0A9A3-3F10-428B-A835-B4A45077D0EB}" type="sibTrans" cxnId="{83712C21-DE8A-430D-A60C-85275B4148F9}">
      <dgm:prSet/>
      <dgm:spPr/>
      <dgm:t>
        <a:bodyPr/>
        <a:lstStyle/>
        <a:p>
          <a:pPr rtl="1"/>
          <a:endParaRPr lang="ar-SA"/>
        </a:p>
      </dgm:t>
    </dgm:pt>
    <dgm:pt modelId="{401C384A-DB95-4252-9AE0-544889DFA342}">
      <dgm:prSet phldrT="[نص]" custT="1"/>
      <dgm:spPr/>
      <dgm:t>
        <a:bodyPr/>
        <a:lstStyle/>
        <a:p>
          <a:pPr rtl="1"/>
          <a:r>
            <a:rPr lang="ar-SA" sz="2000" b="1" dirty="0" smtClean="0"/>
            <a:t>الموسيقية</a:t>
          </a:r>
          <a:endParaRPr lang="ar-SA" sz="2000" b="1" dirty="0"/>
        </a:p>
      </dgm:t>
    </dgm:pt>
    <dgm:pt modelId="{B372D7B1-3C2F-4CA3-95B8-A718488A7DEF}" type="parTrans" cxnId="{032BEB4B-DD91-4F00-8DA2-845F0D2C713C}">
      <dgm:prSet/>
      <dgm:spPr/>
      <dgm:t>
        <a:bodyPr/>
        <a:lstStyle/>
        <a:p>
          <a:pPr rtl="1"/>
          <a:endParaRPr lang="ar-SA"/>
        </a:p>
      </dgm:t>
    </dgm:pt>
    <dgm:pt modelId="{A52BC456-C22E-4DBC-A3B2-F8D890006CD7}" type="sibTrans" cxnId="{032BEB4B-DD91-4F00-8DA2-845F0D2C713C}">
      <dgm:prSet/>
      <dgm:spPr/>
      <dgm:t>
        <a:bodyPr/>
        <a:lstStyle/>
        <a:p>
          <a:pPr rtl="1"/>
          <a:endParaRPr lang="ar-SA"/>
        </a:p>
      </dgm:t>
    </dgm:pt>
    <dgm:pt modelId="{85424FD2-45FA-4D1B-BEE8-2D837D92B5BE}">
      <dgm:prSet phldrT="[نص]" custT="1"/>
      <dgm:spPr/>
      <dgm:t>
        <a:bodyPr/>
        <a:lstStyle/>
        <a:p>
          <a:pPr rtl="1"/>
          <a:r>
            <a:rPr lang="ar-SA" sz="2000" b="1" dirty="0" smtClean="0"/>
            <a:t>الرياضية</a:t>
          </a:r>
          <a:endParaRPr lang="ar-SA" sz="2000" b="1" dirty="0"/>
        </a:p>
      </dgm:t>
    </dgm:pt>
    <dgm:pt modelId="{D3E37188-DEDF-4F0A-B1E0-9D8443F2B258}" type="parTrans" cxnId="{B1BB4B63-03AB-4F21-9467-4C39C7EDF171}">
      <dgm:prSet/>
      <dgm:spPr/>
      <dgm:t>
        <a:bodyPr/>
        <a:lstStyle/>
        <a:p>
          <a:pPr rtl="1"/>
          <a:endParaRPr lang="ar-SA"/>
        </a:p>
      </dgm:t>
    </dgm:pt>
    <dgm:pt modelId="{E14E6832-BAFB-4F05-B89B-D093750CA0C0}" type="sibTrans" cxnId="{B1BB4B63-03AB-4F21-9467-4C39C7EDF171}">
      <dgm:prSet/>
      <dgm:spPr/>
      <dgm:t>
        <a:bodyPr/>
        <a:lstStyle/>
        <a:p>
          <a:pPr rtl="1"/>
          <a:endParaRPr lang="ar-SA"/>
        </a:p>
      </dgm:t>
    </dgm:pt>
    <dgm:pt modelId="{E9ACCB47-26BD-4DF1-A89E-A1075955B08C}">
      <dgm:prSet phldrT="[نص]" custT="1"/>
      <dgm:spPr/>
      <dgm:t>
        <a:bodyPr/>
        <a:lstStyle/>
        <a:p>
          <a:pPr rtl="1"/>
          <a:r>
            <a:rPr lang="ar-SA" sz="2000" b="1" dirty="0" smtClean="0"/>
            <a:t>العلمية</a:t>
          </a:r>
          <a:endParaRPr lang="ar-SA" sz="2000" b="1" dirty="0"/>
        </a:p>
      </dgm:t>
    </dgm:pt>
    <dgm:pt modelId="{D1E44A2E-56ED-4C36-AE5C-D4068A1B8809}" type="parTrans" cxnId="{447FF335-0409-44E3-8937-4D165159BAFA}">
      <dgm:prSet/>
      <dgm:spPr/>
      <dgm:t>
        <a:bodyPr/>
        <a:lstStyle/>
        <a:p>
          <a:pPr rtl="1"/>
          <a:endParaRPr lang="ar-SA"/>
        </a:p>
      </dgm:t>
    </dgm:pt>
    <dgm:pt modelId="{E3EC6AAB-FC1C-44B0-BBB9-C483108BD79D}" type="sibTrans" cxnId="{447FF335-0409-44E3-8937-4D165159BAFA}">
      <dgm:prSet/>
      <dgm:spPr/>
      <dgm:t>
        <a:bodyPr/>
        <a:lstStyle/>
        <a:p>
          <a:pPr rtl="1"/>
          <a:endParaRPr lang="ar-SA"/>
        </a:p>
      </dgm:t>
    </dgm:pt>
    <dgm:pt modelId="{E1560D89-D688-4A2D-93CF-BB21E3F1D3C4}">
      <dgm:prSet phldrT="[نص]" custT="1"/>
      <dgm:spPr/>
      <dgm:t>
        <a:bodyPr/>
        <a:lstStyle/>
        <a:p>
          <a:pPr rtl="1"/>
          <a:r>
            <a:rPr lang="ar-SA" sz="2000" b="1" dirty="0" smtClean="0"/>
            <a:t>الاجتماعية</a:t>
          </a:r>
          <a:endParaRPr lang="ar-SA" sz="2000" b="1" dirty="0"/>
        </a:p>
      </dgm:t>
    </dgm:pt>
    <dgm:pt modelId="{FFA567FB-DE1E-48EF-9C12-0DF87F2A4CCE}" type="parTrans" cxnId="{FA13893B-A8B4-4C69-B7ED-0A6929D6366F}">
      <dgm:prSet/>
      <dgm:spPr/>
      <dgm:t>
        <a:bodyPr/>
        <a:lstStyle/>
        <a:p>
          <a:pPr rtl="1"/>
          <a:endParaRPr lang="ar-SA"/>
        </a:p>
      </dgm:t>
    </dgm:pt>
    <dgm:pt modelId="{F0373566-423F-4B28-B024-B62E839CBAF0}" type="sibTrans" cxnId="{FA13893B-A8B4-4C69-B7ED-0A6929D6366F}">
      <dgm:prSet/>
      <dgm:spPr/>
      <dgm:t>
        <a:bodyPr/>
        <a:lstStyle/>
        <a:p>
          <a:pPr rtl="1"/>
          <a:endParaRPr lang="ar-SA"/>
        </a:p>
      </dgm:t>
    </dgm:pt>
    <dgm:pt modelId="{FC443FC7-6919-4060-A6EB-0C81703B5805}">
      <dgm:prSet custT="1"/>
      <dgm:spPr/>
      <dgm:t>
        <a:bodyPr/>
        <a:lstStyle/>
        <a:p>
          <a:pPr rtl="1"/>
          <a:r>
            <a:rPr lang="ar-SA" sz="2000" b="1" dirty="0" smtClean="0"/>
            <a:t>الأدبية</a:t>
          </a:r>
          <a:endParaRPr lang="ar-SA" sz="2000" b="1" dirty="0"/>
        </a:p>
      </dgm:t>
    </dgm:pt>
    <dgm:pt modelId="{175B0D05-1682-49CC-8E27-A6CAE2DE02C9}" type="parTrans" cxnId="{BA021CFE-A1FA-46B6-82C2-D7251804D391}">
      <dgm:prSet/>
      <dgm:spPr/>
      <dgm:t>
        <a:bodyPr/>
        <a:lstStyle/>
        <a:p>
          <a:pPr rtl="1"/>
          <a:endParaRPr lang="ar-SA"/>
        </a:p>
      </dgm:t>
    </dgm:pt>
    <dgm:pt modelId="{47F22777-55DE-4E89-82CD-BCBD6E87BD91}" type="sibTrans" cxnId="{BA021CFE-A1FA-46B6-82C2-D7251804D391}">
      <dgm:prSet/>
      <dgm:spPr/>
      <dgm:t>
        <a:bodyPr/>
        <a:lstStyle/>
        <a:p>
          <a:pPr rtl="1"/>
          <a:endParaRPr lang="ar-SA"/>
        </a:p>
      </dgm:t>
    </dgm:pt>
    <dgm:pt modelId="{43822D70-1730-4B3F-BD26-A124127F3BC2}">
      <dgm:prSet custT="1"/>
      <dgm:spPr/>
      <dgm:t>
        <a:bodyPr/>
        <a:lstStyle/>
        <a:p>
          <a:pPr rtl="1"/>
          <a:r>
            <a:rPr lang="ar-SA" sz="2000" b="1" dirty="0" smtClean="0"/>
            <a:t>الفنية</a:t>
          </a:r>
          <a:endParaRPr lang="ar-SA" sz="2000" b="1" dirty="0"/>
        </a:p>
      </dgm:t>
    </dgm:pt>
    <dgm:pt modelId="{3075C607-7CE2-4A24-89F1-CCC7068FA15B}" type="parTrans" cxnId="{2FB3AD88-FA07-4C58-B2DD-587C3FC24875}">
      <dgm:prSet/>
      <dgm:spPr/>
      <dgm:t>
        <a:bodyPr/>
        <a:lstStyle/>
        <a:p>
          <a:pPr rtl="1"/>
          <a:endParaRPr lang="ar-SA"/>
        </a:p>
      </dgm:t>
    </dgm:pt>
    <dgm:pt modelId="{9B1A53BC-4405-4477-8F67-7294B42F0629}" type="sibTrans" cxnId="{2FB3AD88-FA07-4C58-B2DD-587C3FC24875}">
      <dgm:prSet/>
      <dgm:spPr/>
      <dgm:t>
        <a:bodyPr/>
        <a:lstStyle/>
        <a:p>
          <a:pPr rtl="1"/>
          <a:endParaRPr lang="ar-SA"/>
        </a:p>
      </dgm:t>
    </dgm:pt>
    <dgm:pt modelId="{23892A55-1CAA-411B-B188-0992E7BBFE52}" type="pres">
      <dgm:prSet presAssocID="{1160164C-889B-4D39-AB29-BFDD862C5BA0}" presName="Name0" presStyleCnt="0">
        <dgm:presLayoutVars>
          <dgm:chMax val="1"/>
          <dgm:dir/>
          <dgm:animLvl val="ctr"/>
          <dgm:resizeHandles val="exact"/>
        </dgm:presLayoutVars>
      </dgm:prSet>
      <dgm:spPr/>
      <dgm:t>
        <a:bodyPr/>
        <a:lstStyle/>
        <a:p>
          <a:endParaRPr lang="fr-FR"/>
        </a:p>
      </dgm:t>
    </dgm:pt>
    <dgm:pt modelId="{47FDCE4B-7D48-4E53-BDE2-876C2CCC20F8}" type="pres">
      <dgm:prSet presAssocID="{89618B73-8D57-47BE-9B06-407C1A44B8D2}" presName="centerShape" presStyleLbl="node0" presStyleIdx="0" presStyleCnt="1"/>
      <dgm:spPr/>
      <dgm:t>
        <a:bodyPr/>
        <a:lstStyle/>
        <a:p>
          <a:endParaRPr lang="fr-FR"/>
        </a:p>
      </dgm:t>
    </dgm:pt>
    <dgm:pt modelId="{CB18505D-C510-40CB-902C-3FF60E0BC30E}" type="pres">
      <dgm:prSet presAssocID="{B372D7B1-3C2F-4CA3-95B8-A718488A7DEF}" presName="parTrans" presStyleLbl="sibTrans2D1" presStyleIdx="0" presStyleCnt="6"/>
      <dgm:spPr/>
      <dgm:t>
        <a:bodyPr/>
        <a:lstStyle/>
        <a:p>
          <a:endParaRPr lang="fr-FR"/>
        </a:p>
      </dgm:t>
    </dgm:pt>
    <dgm:pt modelId="{40807440-B248-4685-9369-CFC98BADE7D0}" type="pres">
      <dgm:prSet presAssocID="{B372D7B1-3C2F-4CA3-95B8-A718488A7DEF}" presName="connectorText" presStyleLbl="sibTrans2D1" presStyleIdx="0" presStyleCnt="6"/>
      <dgm:spPr/>
      <dgm:t>
        <a:bodyPr/>
        <a:lstStyle/>
        <a:p>
          <a:endParaRPr lang="fr-FR"/>
        </a:p>
      </dgm:t>
    </dgm:pt>
    <dgm:pt modelId="{BBDA86A5-FCDC-4E34-892E-0BF4FBF12244}" type="pres">
      <dgm:prSet presAssocID="{401C384A-DB95-4252-9AE0-544889DFA342}" presName="node" presStyleLbl="node1" presStyleIdx="0" presStyleCnt="6" custScaleX="132133">
        <dgm:presLayoutVars>
          <dgm:bulletEnabled val="1"/>
        </dgm:presLayoutVars>
      </dgm:prSet>
      <dgm:spPr/>
      <dgm:t>
        <a:bodyPr/>
        <a:lstStyle/>
        <a:p>
          <a:endParaRPr lang="fr-FR"/>
        </a:p>
      </dgm:t>
    </dgm:pt>
    <dgm:pt modelId="{C42AC8B4-2A5C-42E5-B655-DF3FD85B96E9}" type="pres">
      <dgm:prSet presAssocID="{D3E37188-DEDF-4F0A-B1E0-9D8443F2B258}" presName="parTrans" presStyleLbl="sibTrans2D1" presStyleIdx="1" presStyleCnt="6"/>
      <dgm:spPr/>
      <dgm:t>
        <a:bodyPr/>
        <a:lstStyle/>
        <a:p>
          <a:endParaRPr lang="fr-FR"/>
        </a:p>
      </dgm:t>
    </dgm:pt>
    <dgm:pt modelId="{4E540C21-6E22-44A6-817C-2E5A90B6599E}" type="pres">
      <dgm:prSet presAssocID="{D3E37188-DEDF-4F0A-B1E0-9D8443F2B258}" presName="connectorText" presStyleLbl="sibTrans2D1" presStyleIdx="1" presStyleCnt="6"/>
      <dgm:spPr/>
      <dgm:t>
        <a:bodyPr/>
        <a:lstStyle/>
        <a:p>
          <a:endParaRPr lang="fr-FR"/>
        </a:p>
      </dgm:t>
    </dgm:pt>
    <dgm:pt modelId="{6CE05C27-AD54-4D66-8B6F-AA39A7AD2F48}" type="pres">
      <dgm:prSet presAssocID="{85424FD2-45FA-4D1B-BEE8-2D837D92B5BE}" presName="node" presStyleLbl="node1" presStyleIdx="1" presStyleCnt="6" custScaleX="128231" custRadScaleRad="102590" custRadScaleInc="1871">
        <dgm:presLayoutVars>
          <dgm:bulletEnabled val="1"/>
        </dgm:presLayoutVars>
      </dgm:prSet>
      <dgm:spPr/>
      <dgm:t>
        <a:bodyPr/>
        <a:lstStyle/>
        <a:p>
          <a:endParaRPr lang="fr-FR"/>
        </a:p>
      </dgm:t>
    </dgm:pt>
    <dgm:pt modelId="{33D6C494-FCC8-4CD9-AB79-2A1BFA4568BE}" type="pres">
      <dgm:prSet presAssocID="{D1E44A2E-56ED-4C36-AE5C-D4068A1B8809}" presName="parTrans" presStyleLbl="sibTrans2D1" presStyleIdx="2" presStyleCnt="6"/>
      <dgm:spPr/>
      <dgm:t>
        <a:bodyPr/>
        <a:lstStyle/>
        <a:p>
          <a:endParaRPr lang="fr-FR"/>
        </a:p>
      </dgm:t>
    </dgm:pt>
    <dgm:pt modelId="{F80DA9A8-1BC4-4617-BA28-BE029B5B7C7E}" type="pres">
      <dgm:prSet presAssocID="{D1E44A2E-56ED-4C36-AE5C-D4068A1B8809}" presName="connectorText" presStyleLbl="sibTrans2D1" presStyleIdx="2" presStyleCnt="6"/>
      <dgm:spPr/>
      <dgm:t>
        <a:bodyPr/>
        <a:lstStyle/>
        <a:p>
          <a:endParaRPr lang="fr-FR"/>
        </a:p>
      </dgm:t>
    </dgm:pt>
    <dgm:pt modelId="{B64B9256-F132-4B44-AF68-2A02A2C36547}" type="pres">
      <dgm:prSet presAssocID="{E9ACCB47-26BD-4DF1-A89E-A1075955B08C}" presName="node" presStyleLbl="node1" presStyleIdx="2" presStyleCnt="6" custScaleX="128229" custRadScaleRad="104086" custRadScaleInc="1061">
        <dgm:presLayoutVars>
          <dgm:bulletEnabled val="1"/>
        </dgm:presLayoutVars>
      </dgm:prSet>
      <dgm:spPr/>
      <dgm:t>
        <a:bodyPr/>
        <a:lstStyle/>
        <a:p>
          <a:endParaRPr lang="fr-FR"/>
        </a:p>
      </dgm:t>
    </dgm:pt>
    <dgm:pt modelId="{30B0B5A9-20B3-4299-8FE9-94F6C427A6ED}" type="pres">
      <dgm:prSet presAssocID="{175B0D05-1682-49CC-8E27-A6CAE2DE02C9}" presName="parTrans" presStyleLbl="sibTrans2D1" presStyleIdx="3" presStyleCnt="6"/>
      <dgm:spPr/>
      <dgm:t>
        <a:bodyPr/>
        <a:lstStyle/>
        <a:p>
          <a:endParaRPr lang="fr-FR"/>
        </a:p>
      </dgm:t>
    </dgm:pt>
    <dgm:pt modelId="{9E07A1B6-7BC7-4908-B58E-E8293D739B13}" type="pres">
      <dgm:prSet presAssocID="{175B0D05-1682-49CC-8E27-A6CAE2DE02C9}" presName="connectorText" presStyleLbl="sibTrans2D1" presStyleIdx="3" presStyleCnt="6"/>
      <dgm:spPr/>
      <dgm:t>
        <a:bodyPr/>
        <a:lstStyle/>
        <a:p>
          <a:endParaRPr lang="fr-FR"/>
        </a:p>
      </dgm:t>
    </dgm:pt>
    <dgm:pt modelId="{6B7F44DE-2E01-4CFC-8076-74FBD5BEC284}" type="pres">
      <dgm:prSet presAssocID="{FC443FC7-6919-4060-A6EB-0C81703B5805}" presName="node" presStyleLbl="node1" presStyleIdx="3" presStyleCnt="6" custScaleX="140242" custRadScaleRad="99904" custRadScaleInc="-11080">
        <dgm:presLayoutVars>
          <dgm:bulletEnabled val="1"/>
        </dgm:presLayoutVars>
      </dgm:prSet>
      <dgm:spPr/>
      <dgm:t>
        <a:bodyPr/>
        <a:lstStyle/>
        <a:p>
          <a:endParaRPr lang="fr-FR"/>
        </a:p>
      </dgm:t>
    </dgm:pt>
    <dgm:pt modelId="{2CE69AF1-3A5E-4C6C-AC7E-5F9CAC8BB651}" type="pres">
      <dgm:prSet presAssocID="{3075C607-7CE2-4A24-89F1-CCC7068FA15B}" presName="parTrans" presStyleLbl="sibTrans2D1" presStyleIdx="4" presStyleCnt="6"/>
      <dgm:spPr/>
      <dgm:t>
        <a:bodyPr/>
        <a:lstStyle/>
        <a:p>
          <a:endParaRPr lang="fr-FR"/>
        </a:p>
      </dgm:t>
    </dgm:pt>
    <dgm:pt modelId="{D571B826-E7C6-418C-B379-CE2F3E78C845}" type="pres">
      <dgm:prSet presAssocID="{3075C607-7CE2-4A24-89F1-CCC7068FA15B}" presName="connectorText" presStyleLbl="sibTrans2D1" presStyleIdx="4" presStyleCnt="6"/>
      <dgm:spPr/>
      <dgm:t>
        <a:bodyPr/>
        <a:lstStyle/>
        <a:p>
          <a:endParaRPr lang="fr-FR"/>
        </a:p>
      </dgm:t>
    </dgm:pt>
    <dgm:pt modelId="{94135A73-C7EE-4FED-AE58-C2BE0717E63B}" type="pres">
      <dgm:prSet presAssocID="{43822D70-1730-4B3F-BD26-A124127F3BC2}" presName="node" presStyleLbl="node1" presStyleIdx="4" presStyleCnt="6" custScaleX="128912" custRadScaleRad="96924" custRadScaleInc="474">
        <dgm:presLayoutVars>
          <dgm:bulletEnabled val="1"/>
        </dgm:presLayoutVars>
      </dgm:prSet>
      <dgm:spPr/>
      <dgm:t>
        <a:bodyPr/>
        <a:lstStyle/>
        <a:p>
          <a:endParaRPr lang="fr-FR"/>
        </a:p>
      </dgm:t>
    </dgm:pt>
    <dgm:pt modelId="{20DCC649-FB17-4A1C-A1F9-151D7DBE54E0}" type="pres">
      <dgm:prSet presAssocID="{FFA567FB-DE1E-48EF-9C12-0DF87F2A4CCE}" presName="parTrans" presStyleLbl="sibTrans2D1" presStyleIdx="5" presStyleCnt="6"/>
      <dgm:spPr/>
      <dgm:t>
        <a:bodyPr/>
        <a:lstStyle/>
        <a:p>
          <a:endParaRPr lang="fr-FR"/>
        </a:p>
      </dgm:t>
    </dgm:pt>
    <dgm:pt modelId="{8A3671AE-5AF8-4474-8D5E-BE12C7991DD1}" type="pres">
      <dgm:prSet presAssocID="{FFA567FB-DE1E-48EF-9C12-0DF87F2A4CCE}" presName="connectorText" presStyleLbl="sibTrans2D1" presStyleIdx="5" presStyleCnt="6"/>
      <dgm:spPr/>
      <dgm:t>
        <a:bodyPr/>
        <a:lstStyle/>
        <a:p>
          <a:endParaRPr lang="fr-FR"/>
        </a:p>
      </dgm:t>
    </dgm:pt>
    <dgm:pt modelId="{6F0E30DF-782E-49AE-8CEA-9A484E101225}" type="pres">
      <dgm:prSet presAssocID="{E1560D89-D688-4A2D-93CF-BB21E3F1D3C4}" presName="node" presStyleLbl="node1" presStyleIdx="5" presStyleCnt="6" custScaleX="132473" custRadScaleRad="92228" custRadScaleInc="10473">
        <dgm:presLayoutVars>
          <dgm:bulletEnabled val="1"/>
        </dgm:presLayoutVars>
      </dgm:prSet>
      <dgm:spPr/>
      <dgm:t>
        <a:bodyPr/>
        <a:lstStyle/>
        <a:p>
          <a:endParaRPr lang="fr-FR"/>
        </a:p>
      </dgm:t>
    </dgm:pt>
  </dgm:ptLst>
  <dgm:cxnLst>
    <dgm:cxn modelId="{CB62D752-F968-4E4C-96B9-748EF4622E9F}" type="presOf" srcId="{43822D70-1730-4B3F-BD26-A124127F3BC2}" destId="{94135A73-C7EE-4FED-AE58-C2BE0717E63B}" srcOrd="0" destOrd="0" presId="urn:microsoft.com/office/officeart/2005/8/layout/radial5"/>
    <dgm:cxn modelId="{07BAD232-D2C2-46AA-9CB1-DE2DC792590F}" type="presOf" srcId="{B372D7B1-3C2F-4CA3-95B8-A718488A7DEF}" destId="{40807440-B248-4685-9369-CFC98BADE7D0}" srcOrd="1" destOrd="0" presId="urn:microsoft.com/office/officeart/2005/8/layout/radial5"/>
    <dgm:cxn modelId="{032BEB4B-DD91-4F00-8DA2-845F0D2C713C}" srcId="{89618B73-8D57-47BE-9B06-407C1A44B8D2}" destId="{401C384A-DB95-4252-9AE0-544889DFA342}" srcOrd="0" destOrd="0" parTransId="{B372D7B1-3C2F-4CA3-95B8-A718488A7DEF}" sibTransId="{A52BC456-C22E-4DBC-A3B2-F8D890006CD7}"/>
    <dgm:cxn modelId="{5207A9E3-8AEC-426A-901F-63FAB7D0682B}" type="presOf" srcId="{D1E44A2E-56ED-4C36-AE5C-D4068A1B8809}" destId="{33D6C494-FCC8-4CD9-AB79-2A1BFA4568BE}" srcOrd="0" destOrd="0" presId="urn:microsoft.com/office/officeart/2005/8/layout/radial5"/>
    <dgm:cxn modelId="{0C3B9ED2-ACAD-4AE0-B591-A79B04D6C097}" type="presOf" srcId="{175B0D05-1682-49CC-8E27-A6CAE2DE02C9}" destId="{9E07A1B6-7BC7-4908-B58E-E8293D739B13}" srcOrd="1" destOrd="0" presId="urn:microsoft.com/office/officeart/2005/8/layout/radial5"/>
    <dgm:cxn modelId="{D5D2C58E-0F8F-43C3-A30B-EF07C66A4F56}" type="presOf" srcId="{3075C607-7CE2-4A24-89F1-CCC7068FA15B}" destId="{2CE69AF1-3A5E-4C6C-AC7E-5F9CAC8BB651}" srcOrd="0" destOrd="0" presId="urn:microsoft.com/office/officeart/2005/8/layout/radial5"/>
    <dgm:cxn modelId="{83712C21-DE8A-430D-A60C-85275B4148F9}" srcId="{1160164C-889B-4D39-AB29-BFDD862C5BA0}" destId="{89618B73-8D57-47BE-9B06-407C1A44B8D2}" srcOrd="0" destOrd="0" parTransId="{2AAA8489-F061-44B2-B7F9-AA2C98B4A9A3}" sibTransId="{34E0A9A3-3F10-428B-A835-B4A45077D0EB}"/>
    <dgm:cxn modelId="{F7732298-DBD5-4DA9-BFD2-A75AB6DD3D80}" type="presOf" srcId="{3075C607-7CE2-4A24-89F1-CCC7068FA15B}" destId="{D571B826-E7C6-418C-B379-CE2F3E78C845}" srcOrd="1" destOrd="0" presId="urn:microsoft.com/office/officeart/2005/8/layout/radial5"/>
    <dgm:cxn modelId="{B64A0699-C3F1-4CDE-94D1-00EA4A2544C3}" type="presOf" srcId="{D3E37188-DEDF-4F0A-B1E0-9D8443F2B258}" destId="{C42AC8B4-2A5C-42E5-B655-DF3FD85B96E9}" srcOrd="0" destOrd="0" presId="urn:microsoft.com/office/officeart/2005/8/layout/radial5"/>
    <dgm:cxn modelId="{F9A890A6-6B78-4728-BFF9-BF4213D89A38}" type="presOf" srcId="{D1E44A2E-56ED-4C36-AE5C-D4068A1B8809}" destId="{F80DA9A8-1BC4-4617-BA28-BE029B5B7C7E}" srcOrd="1" destOrd="0" presId="urn:microsoft.com/office/officeart/2005/8/layout/radial5"/>
    <dgm:cxn modelId="{71E08896-F668-43BD-84B5-7F2BE0DD7F1C}" type="presOf" srcId="{FFA567FB-DE1E-48EF-9C12-0DF87F2A4CCE}" destId="{20DCC649-FB17-4A1C-A1F9-151D7DBE54E0}" srcOrd="0" destOrd="0" presId="urn:microsoft.com/office/officeart/2005/8/layout/radial5"/>
    <dgm:cxn modelId="{F7887844-A650-415D-997D-C4BA64E795AD}" type="presOf" srcId="{FFA567FB-DE1E-48EF-9C12-0DF87F2A4CCE}" destId="{8A3671AE-5AF8-4474-8D5E-BE12C7991DD1}" srcOrd="1" destOrd="0" presId="urn:microsoft.com/office/officeart/2005/8/layout/radial5"/>
    <dgm:cxn modelId="{197B7328-F2B9-41E3-B8B9-6A3D252EC476}" type="presOf" srcId="{175B0D05-1682-49CC-8E27-A6CAE2DE02C9}" destId="{30B0B5A9-20B3-4299-8FE9-94F6C427A6ED}" srcOrd="0" destOrd="0" presId="urn:microsoft.com/office/officeart/2005/8/layout/radial5"/>
    <dgm:cxn modelId="{2FB3AD88-FA07-4C58-B2DD-587C3FC24875}" srcId="{89618B73-8D57-47BE-9B06-407C1A44B8D2}" destId="{43822D70-1730-4B3F-BD26-A124127F3BC2}" srcOrd="4" destOrd="0" parTransId="{3075C607-7CE2-4A24-89F1-CCC7068FA15B}" sibTransId="{9B1A53BC-4405-4477-8F67-7294B42F0629}"/>
    <dgm:cxn modelId="{38FD464A-63D8-4F55-AD1E-159E25539FA9}" type="presOf" srcId="{85424FD2-45FA-4D1B-BEE8-2D837D92B5BE}" destId="{6CE05C27-AD54-4D66-8B6F-AA39A7AD2F48}" srcOrd="0" destOrd="0" presId="urn:microsoft.com/office/officeart/2005/8/layout/radial5"/>
    <dgm:cxn modelId="{E17BFD16-C836-4B93-8B07-650970211E2C}" type="presOf" srcId="{B372D7B1-3C2F-4CA3-95B8-A718488A7DEF}" destId="{CB18505D-C510-40CB-902C-3FF60E0BC30E}" srcOrd="0" destOrd="0" presId="urn:microsoft.com/office/officeart/2005/8/layout/radial5"/>
    <dgm:cxn modelId="{FA13893B-A8B4-4C69-B7ED-0A6929D6366F}" srcId="{89618B73-8D57-47BE-9B06-407C1A44B8D2}" destId="{E1560D89-D688-4A2D-93CF-BB21E3F1D3C4}" srcOrd="5" destOrd="0" parTransId="{FFA567FB-DE1E-48EF-9C12-0DF87F2A4CCE}" sibTransId="{F0373566-423F-4B28-B024-B62E839CBAF0}"/>
    <dgm:cxn modelId="{7DF306AE-1587-497A-A98C-7CC62E0470A3}" type="presOf" srcId="{89618B73-8D57-47BE-9B06-407C1A44B8D2}" destId="{47FDCE4B-7D48-4E53-BDE2-876C2CCC20F8}" srcOrd="0" destOrd="0" presId="urn:microsoft.com/office/officeart/2005/8/layout/radial5"/>
    <dgm:cxn modelId="{447FF335-0409-44E3-8937-4D165159BAFA}" srcId="{89618B73-8D57-47BE-9B06-407C1A44B8D2}" destId="{E9ACCB47-26BD-4DF1-A89E-A1075955B08C}" srcOrd="2" destOrd="0" parTransId="{D1E44A2E-56ED-4C36-AE5C-D4068A1B8809}" sibTransId="{E3EC6AAB-FC1C-44B0-BBB9-C483108BD79D}"/>
    <dgm:cxn modelId="{7A645558-1741-48B1-BCD5-94E0A1E7FA36}" type="presOf" srcId="{D3E37188-DEDF-4F0A-B1E0-9D8443F2B258}" destId="{4E540C21-6E22-44A6-817C-2E5A90B6599E}" srcOrd="1" destOrd="0" presId="urn:microsoft.com/office/officeart/2005/8/layout/radial5"/>
    <dgm:cxn modelId="{B21A757F-871F-44C6-9146-A7B612F9586A}" type="presOf" srcId="{1160164C-889B-4D39-AB29-BFDD862C5BA0}" destId="{23892A55-1CAA-411B-B188-0992E7BBFE52}" srcOrd="0" destOrd="0" presId="urn:microsoft.com/office/officeart/2005/8/layout/radial5"/>
    <dgm:cxn modelId="{9313F1AF-E6B9-434A-B1DD-ABA9D263B0BA}" type="presOf" srcId="{E9ACCB47-26BD-4DF1-A89E-A1075955B08C}" destId="{B64B9256-F132-4B44-AF68-2A02A2C36547}" srcOrd="0" destOrd="0" presId="urn:microsoft.com/office/officeart/2005/8/layout/radial5"/>
    <dgm:cxn modelId="{BA021CFE-A1FA-46B6-82C2-D7251804D391}" srcId="{89618B73-8D57-47BE-9B06-407C1A44B8D2}" destId="{FC443FC7-6919-4060-A6EB-0C81703B5805}" srcOrd="3" destOrd="0" parTransId="{175B0D05-1682-49CC-8E27-A6CAE2DE02C9}" sibTransId="{47F22777-55DE-4E89-82CD-BCBD6E87BD91}"/>
    <dgm:cxn modelId="{B7997371-832D-4493-B81A-C433031E99FC}" type="presOf" srcId="{401C384A-DB95-4252-9AE0-544889DFA342}" destId="{BBDA86A5-FCDC-4E34-892E-0BF4FBF12244}" srcOrd="0" destOrd="0" presId="urn:microsoft.com/office/officeart/2005/8/layout/radial5"/>
    <dgm:cxn modelId="{31FA578C-E878-4676-822E-13324CD62A53}" type="presOf" srcId="{E1560D89-D688-4A2D-93CF-BB21E3F1D3C4}" destId="{6F0E30DF-782E-49AE-8CEA-9A484E101225}" srcOrd="0" destOrd="0" presId="urn:microsoft.com/office/officeart/2005/8/layout/radial5"/>
    <dgm:cxn modelId="{B1BB4B63-03AB-4F21-9467-4C39C7EDF171}" srcId="{89618B73-8D57-47BE-9B06-407C1A44B8D2}" destId="{85424FD2-45FA-4D1B-BEE8-2D837D92B5BE}" srcOrd="1" destOrd="0" parTransId="{D3E37188-DEDF-4F0A-B1E0-9D8443F2B258}" sibTransId="{E14E6832-BAFB-4F05-B89B-D093750CA0C0}"/>
    <dgm:cxn modelId="{90B2E369-C687-471F-9911-6E7B8FAB7F2C}" type="presOf" srcId="{FC443FC7-6919-4060-A6EB-0C81703B5805}" destId="{6B7F44DE-2E01-4CFC-8076-74FBD5BEC284}" srcOrd="0" destOrd="0" presId="urn:microsoft.com/office/officeart/2005/8/layout/radial5"/>
    <dgm:cxn modelId="{84FC2F6B-51A6-4A39-8BE1-ABEE77F764B8}" type="presParOf" srcId="{23892A55-1CAA-411B-B188-0992E7BBFE52}" destId="{47FDCE4B-7D48-4E53-BDE2-876C2CCC20F8}" srcOrd="0" destOrd="0" presId="urn:microsoft.com/office/officeart/2005/8/layout/radial5"/>
    <dgm:cxn modelId="{331F47B3-7154-4536-9B6D-4EBA09004F8A}" type="presParOf" srcId="{23892A55-1CAA-411B-B188-0992E7BBFE52}" destId="{CB18505D-C510-40CB-902C-3FF60E0BC30E}" srcOrd="1" destOrd="0" presId="urn:microsoft.com/office/officeart/2005/8/layout/radial5"/>
    <dgm:cxn modelId="{62DA6D89-0F3A-4012-BF04-55A0701DA5E5}" type="presParOf" srcId="{CB18505D-C510-40CB-902C-3FF60E0BC30E}" destId="{40807440-B248-4685-9369-CFC98BADE7D0}" srcOrd="0" destOrd="0" presId="urn:microsoft.com/office/officeart/2005/8/layout/radial5"/>
    <dgm:cxn modelId="{FB09E30B-6396-43D7-B90C-6B29517DE58B}" type="presParOf" srcId="{23892A55-1CAA-411B-B188-0992E7BBFE52}" destId="{BBDA86A5-FCDC-4E34-892E-0BF4FBF12244}" srcOrd="2" destOrd="0" presId="urn:microsoft.com/office/officeart/2005/8/layout/radial5"/>
    <dgm:cxn modelId="{736B6755-7631-4A6F-8B69-121D34A06B08}" type="presParOf" srcId="{23892A55-1CAA-411B-B188-0992E7BBFE52}" destId="{C42AC8B4-2A5C-42E5-B655-DF3FD85B96E9}" srcOrd="3" destOrd="0" presId="urn:microsoft.com/office/officeart/2005/8/layout/radial5"/>
    <dgm:cxn modelId="{60D44DCC-160C-42C7-BF3E-020170F4CC83}" type="presParOf" srcId="{C42AC8B4-2A5C-42E5-B655-DF3FD85B96E9}" destId="{4E540C21-6E22-44A6-817C-2E5A90B6599E}" srcOrd="0" destOrd="0" presId="urn:microsoft.com/office/officeart/2005/8/layout/radial5"/>
    <dgm:cxn modelId="{E5A3CD9A-1E39-4080-83D3-43D6DA976A80}" type="presParOf" srcId="{23892A55-1CAA-411B-B188-0992E7BBFE52}" destId="{6CE05C27-AD54-4D66-8B6F-AA39A7AD2F48}" srcOrd="4" destOrd="0" presId="urn:microsoft.com/office/officeart/2005/8/layout/radial5"/>
    <dgm:cxn modelId="{C121A7B7-F27D-4C3F-AA0C-028AC892108D}" type="presParOf" srcId="{23892A55-1CAA-411B-B188-0992E7BBFE52}" destId="{33D6C494-FCC8-4CD9-AB79-2A1BFA4568BE}" srcOrd="5" destOrd="0" presId="urn:microsoft.com/office/officeart/2005/8/layout/radial5"/>
    <dgm:cxn modelId="{A517746D-43D0-4413-89DC-675F593BE8C0}" type="presParOf" srcId="{33D6C494-FCC8-4CD9-AB79-2A1BFA4568BE}" destId="{F80DA9A8-1BC4-4617-BA28-BE029B5B7C7E}" srcOrd="0" destOrd="0" presId="urn:microsoft.com/office/officeart/2005/8/layout/radial5"/>
    <dgm:cxn modelId="{EF1E76C3-243B-4E12-B50C-C98AE359D264}" type="presParOf" srcId="{23892A55-1CAA-411B-B188-0992E7BBFE52}" destId="{B64B9256-F132-4B44-AF68-2A02A2C36547}" srcOrd="6" destOrd="0" presId="urn:microsoft.com/office/officeart/2005/8/layout/radial5"/>
    <dgm:cxn modelId="{1F296973-9797-495A-B782-367ABB971095}" type="presParOf" srcId="{23892A55-1CAA-411B-B188-0992E7BBFE52}" destId="{30B0B5A9-20B3-4299-8FE9-94F6C427A6ED}" srcOrd="7" destOrd="0" presId="urn:microsoft.com/office/officeart/2005/8/layout/radial5"/>
    <dgm:cxn modelId="{E086447B-D789-4EBA-A8D9-CEAF0418ECE3}" type="presParOf" srcId="{30B0B5A9-20B3-4299-8FE9-94F6C427A6ED}" destId="{9E07A1B6-7BC7-4908-B58E-E8293D739B13}" srcOrd="0" destOrd="0" presId="urn:microsoft.com/office/officeart/2005/8/layout/radial5"/>
    <dgm:cxn modelId="{7124CB9A-BACA-4C50-8BDE-F57BD86C6024}" type="presParOf" srcId="{23892A55-1CAA-411B-B188-0992E7BBFE52}" destId="{6B7F44DE-2E01-4CFC-8076-74FBD5BEC284}" srcOrd="8" destOrd="0" presId="urn:microsoft.com/office/officeart/2005/8/layout/radial5"/>
    <dgm:cxn modelId="{75E40ECC-1096-46B8-9C06-CFF979E246E8}" type="presParOf" srcId="{23892A55-1CAA-411B-B188-0992E7BBFE52}" destId="{2CE69AF1-3A5E-4C6C-AC7E-5F9CAC8BB651}" srcOrd="9" destOrd="0" presId="urn:microsoft.com/office/officeart/2005/8/layout/radial5"/>
    <dgm:cxn modelId="{B97E0E83-2CDB-428E-A25E-9184FD78DCA6}" type="presParOf" srcId="{2CE69AF1-3A5E-4C6C-AC7E-5F9CAC8BB651}" destId="{D571B826-E7C6-418C-B379-CE2F3E78C845}" srcOrd="0" destOrd="0" presId="urn:microsoft.com/office/officeart/2005/8/layout/radial5"/>
    <dgm:cxn modelId="{E98D0C65-A8DE-4152-AEFC-E3D42AEDFFA9}" type="presParOf" srcId="{23892A55-1CAA-411B-B188-0992E7BBFE52}" destId="{94135A73-C7EE-4FED-AE58-C2BE0717E63B}" srcOrd="10" destOrd="0" presId="urn:microsoft.com/office/officeart/2005/8/layout/radial5"/>
    <dgm:cxn modelId="{97101DB2-F1BE-487C-8863-7079C49E7B16}" type="presParOf" srcId="{23892A55-1CAA-411B-B188-0992E7BBFE52}" destId="{20DCC649-FB17-4A1C-A1F9-151D7DBE54E0}" srcOrd="11" destOrd="0" presId="urn:microsoft.com/office/officeart/2005/8/layout/radial5"/>
    <dgm:cxn modelId="{B668497F-9178-4F15-8916-86E929616CDF}" type="presParOf" srcId="{20DCC649-FB17-4A1C-A1F9-151D7DBE54E0}" destId="{8A3671AE-5AF8-4474-8D5E-BE12C7991DD1}" srcOrd="0" destOrd="0" presId="urn:microsoft.com/office/officeart/2005/8/layout/radial5"/>
    <dgm:cxn modelId="{29ED4F05-CFBA-4EE0-B41C-9B699AFF51BA}" type="presParOf" srcId="{23892A55-1CAA-411B-B188-0992E7BBFE52}" destId="{6F0E30DF-782E-49AE-8CEA-9A484E101225}" srcOrd="12"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00DE20F-4B09-493C-8483-3DF1972EB067}" type="doc">
      <dgm:prSet loTypeId="urn:microsoft.com/office/officeart/2005/8/layout/vList3" loCatId="list" qsTypeId="urn:microsoft.com/office/officeart/2005/8/quickstyle/simple1" qsCatId="simple" csTypeId="urn:microsoft.com/office/officeart/2005/8/colors/accent1_2" csCatId="accent1" phldr="1"/>
      <dgm:spPr/>
    </dgm:pt>
    <dgm:pt modelId="{F5ED726B-833F-439F-A997-88CD663B8092}">
      <dgm:prSet phldrT="[نص]"/>
      <dgm:spPr/>
      <dgm:t>
        <a:bodyPr/>
        <a:lstStyle/>
        <a:p>
          <a:pPr algn="justLow" rtl="1"/>
          <a:r>
            <a:rPr lang="ar-SA" b="1" dirty="0" smtClean="0"/>
            <a:t>تصميم المقياس بطريقة مشابهة لطريقة </a:t>
          </a:r>
          <a:r>
            <a:rPr lang="ar-SA" b="1" dirty="0" err="1" smtClean="0"/>
            <a:t>ليكرت</a:t>
          </a:r>
          <a:r>
            <a:rPr lang="ar-SA" b="1" dirty="0" smtClean="0"/>
            <a:t> في الاتجاه</a:t>
          </a:r>
          <a:endParaRPr lang="ar-SA" b="1" dirty="0"/>
        </a:p>
      </dgm:t>
    </dgm:pt>
    <dgm:pt modelId="{1D9D48E0-3475-43D3-8235-C2177E8BD026}" type="parTrans" cxnId="{78D2DD9F-59E7-4705-B904-F98E737EB72B}">
      <dgm:prSet/>
      <dgm:spPr/>
      <dgm:t>
        <a:bodyPr/>
        <a:lstStyle/>
        <a:p>
          <a:pPr rtl="1"/>
          <a:endParaRPr lang="ar-SA"/>
        </a:p>
      </dgm:t>
    </dgm:pt>
    <dgm:pt modelId="{320861B6-24A5-4532-9A8E-658FEE5A30C2}" type="sibTrans" cxnId="{78D2DD9F-59E7-4705-B904-F98E737EB72B}">
      <dgm:prSet/>
      <dgm:spPr/>
      <dgm:t>
        <a:bodyPr/>
        <a:lstStyle/>
        <a:p>
          <a:pPr rtl="1"/>
          <a:endParaRPr lang="ar-SA"/>
        </a:p>
      </dgm:t>
    </dgm:pt>
    <dgm:pt modelId="{09293A24-8751-4B99-9066-38A9E3369867}">
      <dgm:prSet phldrT="[نص]"/>
      <dgm:spPr/>
      <dgm:t>
        <a:bodyPr/>
        <a:lstStyle/>
        <a:p>
          <a:pPr algn="justLow" rtl="1"/>
          <a:r>
            <a:rPr lang="ar-SA" b="1" dirty="0" smtClean="0"/>
            <a:t>تصميم المقياس على شكل </a:t>
          </a:r>
          <a:r>
            <a:rPr lang="ar-SA" b="1" dirty="0" err="1" smtClean="0"/>
            <a:t>استبانة</a:t>
          </a:r>
          <a:endParaRPr lang="ar-SA" b="1" dirty="0"/>
        </a:p>
      </dgm:t>
    </dgm:pt>
    <dgm:pt modelId="{90808B3B-4910-4453-8FBD-95999043DA5C}" type="parTrans" cxnId="{D6CB6A12-BE39-4114-BE0E-F9D6D12595C6}">
      <dgm:prSet/>
      <dgm:spPr/>
      <dgm:t>
        <a:bodyPr/>
        <a:lstStyle/>
        <a:p>
          <a:pPr rtl="1"/>
          <a:endParaRPr lang="ar-SA"/>
        </a:p>
      </dgm:t>
    </dgm:pt>
    <dgm:pt modelId="{93D0EF68-A1EB-4A77-8234-57DED4AF1A2B}" type="sibTrans" cxnId="{D6CB6A12-BE39-4114-BE0E-F9D6D12595C6}">
      <dgm:prSet/>
      <dgm:spPr/>
      <dgm:t>
        <a:bodyPr/>
        <a:lstStyle/>
        <a:p>
          <a:pPr rtl="1"/>
          <a:endParaRPr lang="ar-SA"/>
        </a:p>
      </dgm:t>
    </dgm:pt>
    <dgm:pt modelId="{D2DEED9D-2306-4FB9-8642-45F5E3BB3841}">
      <dgm:prSet phldrT="[نص]"/>
      <dgm:spPr/>
      <dgm:t>
        <a:bodyPr/>
        <a:lstStyle/>
        <a:p>
          <a:pPr algn="r" rtl="1"/>
          <a:endParaRPr lang="ar-SA" dirty="0"/>
        </a:p>
      </dgm:t>
    </dgm:pt>
    <dgm:pt modelId="{0675B57E-532A-4764-BE42-E1767D5EECF5}" type="parTrans" cxnId="{E320B955-B8DC-4E83-A291-62DCE948083C}">
      <dgm:prSet/>
      <dgm:spPr/>
      <dgm:t>
        <a:bodyPr/>
        <a:lstStyle/>
        <a:p>
          <a:pPr rtl="1"/>
          <a:endParaRPr lang="ar-SA"/>
        </a:p>
      </dgm:t>
    </dgm:pt>
    <dgm:pt modelId="{9BF72C89-938B-4C38-B463-9D0612CA144E}" type="sibTrans" cxnId="{E320B955-B8DC-4E83-A291-62DCE948083C}">
      <dgm:prSet/>
      <dgm:spPr/>
      <dgm:t>
        <a:bodyPr/>
        <a:lstStyle/>
        <a:p>
          <a:pPr rtl="1"/>
          <a:endParaRPr lang="ar-SA"/>
        </a:p>
      </dgm:t>
    </dgm:pt>
    <dgm:pt modelId="{75245DA6-AFD0-482A-9A14-025C8CF25768}" type="pres">
      <dgm:prSet presAssocID="{100DE20F-4B09-493C-8483-3DF1972EB067}" presName="linearFlow" presStyleCnt="0">
        <dgm:presLayoutVars>
          <dgm:dir/>
          <dgm:resizeHandles val="exact"/>
        </dgm:presLayoutVars>
      </dgm:prSet>
      <dgm:spPr/>
    </dgm:pt>
    <dgm:pt modelId="{4DCE09CA-FAF0-48AF-9E50-12BDAAE59CD2}" type="pres">
      <dgm:prSet presAssocID="{F5ED726B-833F-439F-A997-88CD663B8092}" presName="composite" presStyleCnt="0"/>
      <dgm:spPr/>
    </dgm:pt>
    <dgm:pt modelId="{63D19797-FC45-47F0-9226-C971BDCB699A}" type="pres">
      <dgm:prSet presAssocID="{F5ED726B-833F-439F-A997-88CD663B8092}" presName="imgShp" presStyleLbl="fgImgPlace1" presStyleIdx="0" presStyleCnt="2"/>
      <dgm:spPr/>
    </dgm:pt>
    <dgm:pt modelId="{CDAC84CA-2EEF-4B99-9906-3FFB836C1991}" type="pres">
      <dgm:prSet presAssocID="{F5ED726B-833F-439F-A997-88CD663B8092}" presName="txShp" presStyleLbl="node1" presStyleIdx="0" presStyleCnt="2">
        <dgm:presLayoutVars>
          <dgm:bulletEnabled val="1"/>
        </dgm:presLayoutVars>
      </dgm:prSet>
      <dgm:spPr/>
      <dgm:t>
        <a:bodyPr/>
        <a:lstStyle/>
        <a:p>
          <a:endParaRPr lang="fr-FR"/>
        </a:p>
      </dgm:t>
    </dgm:pt>
    <dgm:pt modelId="{4A03C3E6-8167-4BE1-B554-978FF44B6F2F}" type="pres">
      <dgm:prSet presAssocID="{320861B6-24A5-4532-9A8E-658FEE5A30C2}" presName="spacing" presStyleCnt="0"/>
      <dgm:spPr/>
    </dgm:pt>
    <dgm:pt modelId="{5BAB8813-F628-4642-9626-D67E88E552F3}" type="pres">
      <dgm:prSet presAssocID="{09293A24-8751-4B99-9066-38A9E3369867}" presName="composite" presStyleCnt="0"/>
      <dgm:spPr/>
    </dgm:pt>
    <dgm:pt modelId="{7DE8FAD2-6510-4DDB-BE30-ED578D35E4A7}" type="pres">
      <dgm:prSet presAssocID="{09293A24-8751-4B99-9066-38A9E3369867}" presName="imgShp" presStyleLbl="fgImgPlace1" presStyleIdx="1" presStyleCnt="2"/>
      <dgm:spPr/>
    </dgm:pt>
    <dgm:pt modelId="{849A03FA-0903-4B3D-8F22-04E634279D06}" type="pres">
      <dgm:prSet presAssocID="{09293A24-8751-4B99-9066-38A9E3369867}" presName="txShp" presStyleLbl="node1" presStyleIdx="1" presStyleCnt="2">
        <dgm:presLayoutVars>
          <dgm:bulletEnabled val="1"/>
        </dgm:presLayoutVars>
      </dgm:prSet>
      <dgm:spPr/>
      <dgm:t>
        <a:bodyPr/>
        <a:lstStyle/>
        <a:p>
          <a:endParaRPr lang="fr-FR"/>
        </a:p>
      </dgm:t>
    </dgm:pt>
  </dgm:ptLst>
  <dgm:cxnLst>
    <dgm:cxn modelId="{D6CB6A12-BE39-4114-BE0E-F9D6D12595C6}" srcId="{100DE20F-4B09-493C-8483-3DF1972EB067}" destId="{09293A24-8751-4B99-9066-38A9E3369867}" srcOrd="1" destOrd="0" parTransId="{90808B3B-4910-4453-8FBD-95999043DA5C}" sibTransId="{93D0EF68-A1EB-4A77-8234-57DED4AF1A2B}"/>
    <dgm:cxn modelId="{96DE3A2E-0EA6-4972-8901-6555E0CB50D0}" type="presOf" srcId="{09293A24-8751-4B99-9066-38A9E3369867}" destId="{849A03FA-0903-4B3D-8F22-04E634279D06}" srcOrd="0" destOrd="0" presId="urn:microsoft.com/office/officeart/2005/8/layout/vList3"/>
    <dgm:cxn modelId="{10BA30F7-EEAD-4C7C-ABC7-015DF3C62855}" type="presOf" srcId="{D2DEED9D-2306-4FB9-8642-45F5E3BB3841}" destId="{849A03FA-0903-4B3D-8F22-04E634279D06}" srcOrd="0" destOrd="1" presId="urn:microsoft.com/office/officeart/2005/8/layout/vList3"/>
    <dgm:cxn modelId="{5BCE2F01-D6BF-46FB-9574-632F96A40E0F}" type="presOf" srcId="{100DE20F-4B09-493C-8483-3DF1972EB067}" destId="{75245DA6-AFD0-482A-9A14-025C8CF25768}" srcOrd="0" destOrd="0" presId="urn:microsoft.com/office/officeart/2005/8/layout/vList3"/>
    <dgm:cxn modelId="{F25B27A0-B68D-4A97-94A7-3F46898958DB}" type="presOf" srcId="{F5ED726B-833F-439F-A997-88CD663B8092}" destId="{CDAC84CA-2EEF-4B99-9906-3FFB836C1991}" srcOrd="0" destOrd="0" presId="urn:microsoft.com/office/officeart/2005/8/layout/vList3"/>
    <dgm:cxn modelId="{78D2DD9F-59E7-4705-B904-F98E737EB72B}" srcId="{100DE20F-4B09-493C-8483-3DF1972EB067}" destId="{F5ED726B-833F-439F-A997-88CD663B8092}" srcOrd="0" destOrd="0" parTransId="{1D9D48E0-3475-43D3-8235-C2177E8BD026}" sibTransId="{320861B6-24A5-4532-9A8E-658FEE5A30C2}"/>
    <dgm:cxn modelId="{E320B955-B8DC-4E83-A291-62DCE948083C}" srcId="{09293A24-8751-4B99-9066-38A9E3369867}" destId="{D2DEED9D-2306-4FB9-8642-45F5E3BB3841}" srcOrd="0" destOrd="0" parTransId="{0675B57E-532A-4764-BE42-E1767D5EECF5}" sibTransId="{9BF72C89-938B-4C38-B463-9D0612CA144E}"/>
    <dgm:cxn modelId="{E6499B50-BF9B-476A-A028-8995BF9CB4AC}" type="presParOf" srcId="{75245DA6-AFD0-482A-9A14-025C8CF25768}" destId="{4DCE09CA-FAF0-48AF-9E50-12BDAAE59CD2}" srcOrd="0" destOrd="0" presId="urn:microsoft.com/office/officeart/2005/8/layout/vList3"/>
    <dgm:cxn modelId="{24784292-B8BB-4CFF-A58D-524B9F3B2F42}" type="presParOf" srcId="{4DCE09CA-FAF0-48AF-9E50-12BDAAE59CD2}" destId="{63D19797-FC45-47F0-9226-C971BDCB699A}" srcOrd="0" destOrd="0" presId="urn:microsoft.com/office/officeart/2005/8/layout/vList3"/>
    <dgm:cxn modelId="{C4A1FC97-AC7E-407C-92DD-F04F667EE5F1}" type="presParOf" srcId="{4DCE09CA-FAF0-48AF-9E50-12BDAAE59CD2}" destId="{CDAC84CA-2EEF-4B99-9906-3FFB836C1991}" srcOrd="1" destOrd="0" presId="urn:microsoft.com/office/officeart/2005/8/layout/vList3"/>
    <dgm:cxn modelId="{763C605A-0B74-461C-B424-EC09580E23A2}" type="presParOf" srcId="{75245DA6-AFD0-482A-9A14-025C8CF25768}" destId="{4A03C3E6-8167-4BE1-B554-978FF44B6F2F}" srcOrd="1" destOrd="0" presId="urn:microsoft.com/office/officeart/2005/8/layout/vList3"/>
    <dgm:cxn modelId="{1D0FA10A-0FBF-4947-BEE7-BD34411600EB}" type="presParOf" srcId="{75245DA6-AFD0-482A-9A14-025C8CF25768}" destId="{5BAB8813-F628-4642-9626-D67E88E552F3}" srcOrd="2" destOrd="0" presId="urn:microsoft.com/office/officeart/2005/8/layout/vList3"/>
    <dgm:cxn modelId="{3181DBD6-7C96-477C-89C9-9C3E51210256}" type="presParOf" srcId="{5BAB8813-F628-4642-9626-D67E88E552F3}" destId="{7DE8FAD2-6510-4DDB-BE30-ED578D35E4A7}" srcOrd="0" destOrd="0" presId="urn:microsoft.com/office/officeart/2005/8/layout/vList3"/>
    <dgm:cxn modelId="{FF82B8AD-A986-4BB3-B4C8-2DED26B27637}" type="presParOf" srcId="{5BAB8813-F628-4642-9626-D67E88E552F3}" destId="{849A03FA-0903-4B3D-8F22-04E634279D06}"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C504E20-8CCB-4E17-8382-9916C6082691}"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ar-SA"/>
        </a:p>
      </dgm:t>
    </dgm:pt>
    <dgm:pt modelId="{9072EE21-9631-4463-9CFB-8315CDDADE02}">
      <dgm:prSet phldrT="[نص]" custT="1"/>
      <dgm:spPr/>
      <dgm:t>
        <a:bodyPr/>
        <a:lstStyle/>
        <a:p>
          <a:pPr algn="ctr" rtl="1"/>
          <a:r>
            <a:rPr lang="ar-SA" sz="4000" b="1" dirty="0" smtClean="0"/>
            <a:t>يحتوي المقياس على عبارات موجبة </a:t>
          </a:r>
          <a:endParaRPr lang="ar-SA" sz="4000" b="1" dirty="0"/>
        </a:p>
      </dgm:t>
    </dgm:pt>
    <dgm:pt modelId="{E23294E3-B230-457C-B45B-5888152BD0BB}" type="parTrans" cxnId="{E9907BF2-88BA-497F-90C9-0E0DD60A0AFE}">
      <dgm:prSet/>
      <dgm:spPr/>
      <dgm:t>
        <a:bodyPr/>
        <a:lstStyle/>
        <a:p>
          <a:pPr rtl="1"/>
          <a:endParaRPr lang="ar-SA"/>
        </a:p>
      </dgm:t>
    </dgm:pt>
    <dgm:pt modelId="{A1AE176A-06BA-461D-993E-7683B384D297}" type="sibTrans" cxnId="{E9907BF2-88BA-497F-90C9-0E0DD60A0AFE}">
      <dgm:prSet/>
      <dgm:spPr/>
      <dgm:t>
        <a:bodyPr/>
        <a:lstStyle/>
        <a:p>
          <a:pPr rtl="1"/>
          <a:endParaRPr lang="ar-SA"/>
        </a:p>
      </dgm:t>
    </dgm:pt>
    <dgm:pt modelId="{12472374-C642-4207-8BA3-A4DD092C124F}">
      <dgm:prSet phldrT="[نص]" custT="1"/>
      <dgm:spPr/>
      <dgm:t>
        <a:bodyPr/>
        <a:lstStyle/>
        <a:p>
          <a:pPr algn="ctr" rtl="1"/>
          <a:r>
            <a:rPr lang="ar-SA" sz="3600" b="1" dirty="0" smtClean="0"/>
            <a:t>عدد العبارات كبير جداً قد يصل إلى (100) عبارة</a:t>
          </a:r>
          <a:endParaRPr lang="ar-SA" sz="3600" b="1" dirty="0"/>
        </a:p>
      </dgm:t>
    </dgm:pt>
    <dgm:pt modelId="{7634C171-9637-415C-BDE2-0A7CB3A7B688}" type="parTrans" cxnId="{1C6CB2D5-D598-4300-B699-465FF9FF3957}">
      <dgm:prSet/>
      <dgm:spPr/>
      <dgm:t>
        <a:bodyPr/>
        <a:lstStyle/>
        <a:p>
          <a:pPr rtl="1"/>
          <a:endParaRPr lang="ar-SA"/>
        </a:p>
      </dgm:t>
    </dgm:pt>
    <dgm:pt modelId="{8A22F4A1-D3F4-4A5D-B9AC-3EC38B9AE9CC}" type="sibTrans" cxnId="{1C6CB2D5-D598-4300-B699-465FF9FF3957}">
      <dgm:prSet/>
      <dgm:spPr/>
      <dgm:t>
        <a:bodyPr/>
        <a:lstStyle/>
        <a:p>
          <a:pPr rtl="1"/>
          <a:endParaRPr lang="ar-SA"/>
        </a:p>
      </dgm:t>
    </dgm:pt>
    <dgm:pt modelId="{1797D087-B2AF-49BC-B64C-EF9B1E468182}">
      <dgm:prSet phldrT="[نص]" custT="1"/>
      <dgm:spPr/>
      <dgm:t>
        <a:bodyPr/>
        <a:lstStyle/>
        <a:p>
          <a:pPr algn="ctr" rtl="1"/>
          <a:r>
            <a:rPr lang="ar-SA" sz="3600" b="1" dirty="0" smtClean="0"/>
            <a:t>تدرج الإجابات ( إما ثنائية أو ثلاثية أو خماسية*)</a:t>
          </a:r>
          <a:endParaRPr lang="ar-SA" sz="3600" b="1" dirty="0"/>
        </a:p>
      </dgm:t>
    </dgm:pt>
    <dgm:pt modelId="{EC9B130D-8A79-47D9-AA65-2C3A5373D0AC}" type="parTrans" cxnId="{300EC333-AA65-4225-A2E3-E86FC3F78A84}">
      <dgm:prSet/>
      <dgm:spPr/>
      <dgm:t>
        <a:bodyPr/>
        <a:lstStyle/>
        <a:p>
          <a:pPr rtl="1"/>
          <a:endParaRPr lang="ar-SA"/>
        </a:p>
      </dgm:t>
    </dgm:pt>
    <dgm:pt modelId="{600712EA-3C3F-4E21-AC5E-038A0FF82A72}" type="sibTrans" cxnId="{300EC333-AA65-4225-A2E3-E86FC3F78A84}">
      <dgm:prSet/>
      <dgm:spPr/>
      <dgm:t>
        <a:bodyPr/>
        <a:lstStyle/>
        <a:p>
          <a:pPr rtl="1"/>
          <a:endParaRPr lang="ar-SA"/>
        </a:p>
      </dgm:t>
    </dgm:pt>
    <dgm:pt modelId="{AA44088A-2775-41AC-A93C-E98A7D56570C}">
      <dgm:prSet phldrT="[نص]" custT="1"/>
      <dgm:spPr/>
      <dgm:t>
        <a:bodyPr/>
        <a:lstStyle/>
        <a:p>
          <a:pPr algn="ctr" rtl="1"/>
          <a:r>
            <a:rPr lang="ar-SA" sz="3600" b="1" dirty="0" smtClean="0"/>
            <a:t>يصحح المقياس بنفس طريقة مقياس </a:t>
          </a:r>
          <a:r>
            <a:rPr lang="ar-SA" sz="3600" b="1" dirty="0" err="1" smtClean="0"/>
            <a:t>ليكرت</a:t>
          </a:r>
          <a:r>
            <a:rPr lang="ar-SA" sz="3600" b="1" dirty="0" smtClean="0"/>
            <a:t>**</a:t>
          </a:r>
          <a:endParaRPr lang="ar-SA" sz="3600" b="1" dirty="0"/>
        </a:p>
      </dgm:t>
    </dgm:pt>
    <dgm:pt modelId="{4487DFF0-9FA9-47AE-9752-5CE03E8BF46F}" type="parTrans" cxnId="{9789E1E0-2779-4333-A966-AEECF0E4288E}">
      <dgm:prSet/>
      <dgm:spPr/>
    </dgm:pt>
    <dgm:pt modelId="{658358A2-0B3D-487C-880B-EE2EC4CB6940}" type="sibTrans" cxnId="{9789E1E0-2779-4333-A966-AEECF0E4288E}">
      <dgm:prSet/>
      <dgm:spPr/>
    </dgm:pt>
    <dgm:pt modelId="{75210152-B653-45DB-B821-B7B229E33709}" type="pres">
      <dgm:prSet presAssocID="{7C504E20-8CCB-4E17-8382-9916C6082691}" presName="linear" presStyleCnt="0">
        <dgm:presLayoutVars>
          <dgm:dir/>
          <dgm:animLvl val="lvl"/>
          <dgm:resizeHandles val="exact"/>
        </dgm:presLayoutVars>
      </dgm:prSet>
      <dgm:spPr/>
      <dgm:t>
        <a:bodyPr/>
        <a:lstStyle/>
        <a:p>
          <a:endParaRPr lang="fr-FR"/>
        </a:p>
      </dgm:t>
    </dgm:pt>
    <dgm:pt modelId="{BED0E89F-D208-41D4-903D-EE94E272C63C}" type="pres">
      <dgm:prSet presAssocID="{9072EE21-9631-4463-9CFB-8315CDDADE02}" presName="parentLin" presStyleCnt="0"/>
      <dgm:spPr/>
    </dgm:pt>
    <dgm:pt modelId="{7DD4308F-ABB1-418C-AEFD-8045BB326BFD}" type="pres">
      <dgm:prSet presAssocID="{9072EE21-9631-4463-9CFB-8315CDDADE02}" presName="parentLeftMargin" presStyleLbl="node1" presStyleIdx="0" presStyleCnt="4"/>
      <dgm:spPr/>
      <dgm:t>
        <a:bodyPr/>
        <a:lstStyle/>
        <a:p>
          <a:endParaRPr lang="fr-FR"/>
        </a:p>
      </dgm:t>
    </dgm:pt>
    <dgm:pt modelId="{8392563E-4BFD-446D-B642-5244B09BDE66}" type="pres">
      <dgm:prSet presAssocID="{9072EE21-9631-4463-9CFB-8315CDDADE02}" presName="parentText" presStyleLbl="node1" presStyleIdx="0" presStyleCnt="4" custScaleX="142857">
        <dgm:presLayoutVars>
          <dgm:chMax val="0"/>
          <dgm:bulletEnabled val="1"/>
        </dgm:presLayoutVars>
      </dgm:prSet>
      <dgm:spPr/>
      <dgm:t>
        <a:bodyPr/>
        <a:lstStyle/>
        <a:p>
          <a:pPr rtl="1"/>
          <a:endParaRPr lang="ar-SA"/>
        </a:p>
      </dgm:t>
    </dgm:pt>
    <dgm:pt modelId="{4BA41216-78D3-4377-BFBA-C21A360D6A10}" type="pres">
      <dgm:prSet presAssocID="{9072EE21-9631-4463-9CFB-8315CDDADE02}" presName="negativeSpace" presStyleCnt="0"/>
      <dgm:spPr/>
    </dgm:pt>
    <dgm:pt modelId="{D5C54D14-0E8E-482C-88BB-7CC3D4236F23}" type="pres">
      <dgm:prSet presAssocID="{9072EE21-9631-4463-9CFB-8315CDDADE02}" presName="childText" presStyleLbl="conFgAcc1" presStyleIdx="0" presStyleCnt="4">
        <dgm:presLayoutVars>
          <dgm:bulletEnabled val="1"/>
        </dgm:presLayoutVars>
      </dgm:prSet>
      <dgm:spPr/>
    </dgm:pt>
    <dgm:pt modelId="{04EA2EDB-9DC6-4786-9B47-7F47241EBEBC}" type="pres">
      <dgm:prSet presAssocID="{A1AE176A-06BA-461D-993E-7683B384D297}" presName="spaceBetweenRectangles" presStyleCnt="0"/>
      <dgm:spPr/>
    </dgm:pt>
    <dgm:pt modelId="{3AECC432-2902-483E-A942-E4E4E61CA758}" type="pres">
      <dgm:prSet presAssocID="{12472374-C642-4207-8BA3-A4DD092C124F}" presName="parentLin" presStyleCnt="0"/>
      <dgm:spPr/>
    </dgm:pt>
    <dgm:pt modelId="{C9E38A62-9A70-43C1-9CB6-733E8D3DC70D}" type="pres">
      <dgm:prSet presAssocID="{12472374-C642-4207-8BA3-A4DD092C124F}" presName="parentLeftMargin" presStyleLbl="node1" presStyleIdx="0" presStyleCnt="4"/>
      <dgm:spPr/>
      <dgm:t>
        <a:bodyPr/>
        <a:lstStyle/>
        <a:p>
          <a:endParaRPr lang="fr-FR"/>
        </a:p>
      </dgm:t>
    </dgm:pt>
    <dgm:pt modelId="{3FA7D5C8-032A-43F9-8A28-7D40E13BDD52}" type="pres">
      <dgm:prSet presAssocID="{12472374-C642-4207-8BA3-A4DD092C124F}" presName="parentText" presStyleLbl="node1" presStyleIdx="1" presStyleCnt="4" custScaleX="142857">
        <dgm:presLayoutVars>
          <dgm:chMax val="0"/>
          <dgm:bulletEnabled val="1"/>
        </dgm:presLayoutVars>
      </dgm:prSet>
      <dgm:spPr/>
      <dgm:t>
        <a:bodyPr/>
        <a:lstStyle/>
        <a:p>
          <a:endParaRPr lang="fr-FR"/>
        </a:p>
      </dgm:t>
    </dgm:pt>
    <dgm:pt modelId="{1BA76729-DDA3-4CE5-880D-04E389389893}" type="pres">
      <dgm:prSet presAssocID="{12472374-C642-4207-8BA3-A4DD092C124F}" presName="negativeSpace" presStyleCnt="0"/>
      <dgm:spPr/>
    </dgm:pt>
    <dgm:pt modelId="{7E0F123A-5BB9-4549-AD17-A825DC53A061}" type="pres">
      <dgm:prSet presAssocID="{12472374-C642-4207-8BA3-A4DD092C124F}" presName="childText" presStyleLbl="conFgAcc1" presStyleIdx="1" presStyleCnt="4">
        <dgm:presLayoutVars>
          <dgm:bulletEnabled val="1"/>
        </dgm:presLayoutVars>
      </dgm:prSet>
      <dgm:spPr/>
    </dgm:pt>
    <dgm:pt modelId="{320C68D5-45FF-480B-A53F-2991168A823A}" type="pres">
      <dgm:prSet presAssocID="{8A22F4A1-D3F4-4A5D-B9AC-3EC38B9AE9CC}" presName="spaceBetweenRectangles" presStyleCnt="0"/>
      <dgm:spPr/>
    </dgm:pt>
    <dgm:pt modelId="{03CB4D64-443E-4880-A8AB-8B10E1890E44}" type="pres">
      <dgm:prSet presAssocID="{1797D087-B2AF-49BC-B64C-EF9B1E468182}" presName="parentLin" presStyleCnt="0"/>
      <dgm:spPr/>
    </dgm:pt>
    <dgm:pt modelId="{B57F1FCE-361D-4788-B8B1-3B71F6887B93}" type="pres">
      <dgm:prSet presAssocID="{1797D087-B2AF-49BC-B64C-EF9B1E468182}" presName="parentLeftMargin" presStyleLbl="node1" presStyleIdx="1" presStyleCnt="4"/>
      <dgm:spPr/>
      <dgm:t>
        <a:bodyPr/>
        <a:lstStyle/>
        <a:p>
          <a:endParaRPr lang="fr-FR"/>
        </a:p>
      </dgm:t>
    </dgm:pt>
    <dgm:pt modelId="{44D31163-DEAA-4E89-9BF5-D54C48E026FC}" type="pres">
      <dgm:prSet presAssocID="{1797D087-B2AF-49BC-B64C-EF9B1E468182}" presName="parentText" presStyleLbl="node1" presStyleIdx="2" presStyleCnt="4" custScaleX="142857">
        <dgm:presLayoutVars>
          <dgm:chMax val="0"/>
          <dgm:bulletEnabled val="1"/>
        </dgm:presLayoutVars>
      </dgm:prSet>
      <dgm:spPr/>
      <dgm:t>
        <a:bodyPr/>
        <a:lstStyle/>
        <a:p>
          <a:pPr rtl="1"/>
          <a:endParaRPr lang="ar-SA"/>
        </a:p>
      </dgm:t>
    </dgm:pt>
    <dgm:pt modelId="{8A4D7BC6-AEA9-4650-9375-0C65E9649419}" type="pres">
      <dgm:prSet presAssocID="{1797D087-B2AF-49BC-B64C-EF9B1E468182}" presName="negativeSpace" presStyleCnt="0"/>
      <dgm:spPr/>
    </dgm:pt>
    <dgm:pt modelId="{1AE75945-969B-437F-A8DC-AD9EEFE1750C}" type="pres">
      <dgm:prSet presAssocID="{1797D087-B2AF-49BC-B64C-EF9B1E468182}" presName="childText" presStyleLbl="conFgAcc1" presStyleIdx="2" presStyleCnt="4">
        <dgm:presLayoutVars>
          <dgm:bulletEnabled val="1"/>
        </dgm:presLayoutVars>
      </dgm:prSet>
      <dgm:spPr/>
    </dgm:pt>
    <dgm:pt modelId="{3AB59E2A-0C6F-406D-A827-301C75ADC688}" type="pres">
      <dgm:prSet presAssocID="{600712EA-3C3F-4E21-AC5E-038A0FF82A72}" presName="spaceBetweenRectangles" presStyleCnt="0"/>
      <dgm:spPr/>
    </dgm:pt>
    <dgm:pt modelId="{8E8B2672-A9F1-43FF-BBE5-E57AD8A9FA66}" type="pres">
      <dgm:prSet presAssocID="{AA44088A-2775-41AC-A93C-E98A7D56570C}" presName="parentLin" presStyleCnt="0"/>
      <dgm:spPr/>
    </dgm:pt>
    <dgm:pt modelId="{948AAAF2-0F6F-4E58-8AAD-C8980453FD48}" type="pres">
      <dgm:prSet presAssocID="{AA44088A-2775-41AC-A93C-E98A7D56570C}" presName="parentLeftMargin" presStyleLbl="node1" presStyleIdx="2" presStyleCnt="4"/>
      <dgm:spPr/>
      <dgm:t>
        <a:bodyPr/>
        <a:lstStyle/>
        <a:p>
          <a:endParaRPr lang="fr-FR"/>
        </a:p>
      </dgm:t>
    </dgm:pt>
    <dgm:pt modelId="{4C8618A3-8C5F-443E-8E29-ACEC0F8FD0E2}" type="pres">
      <dgm:prSet presAssocID="{AA44088A-2775-41AC-A93C-E98A7D56570C}" presName="parentText" presStyleLbl="node1" presStyleIdx="3" presStyleCnt="4" custScaleX="142857">
        <dgm:presLayoutVars>
          <dgm:chMax val="0"/>
          <dgm:bulletEnabled val="1"/>
        </dgm:presLayoutVars>
      </dgm:prSet>
      <dgm:spPr/>
      <dgm:t>
        <a:bodyPr/>
        <a:lstStyle/>
        <a:p>
          <a:pPr rtl="1"/>
          <a:endParaRPr lang="ar-SA"/>
        </a:p>
      </dgm:t>
    </dgm:pt>
    <dgm:pt modelId="{414828B7-2A40-474D-8271-46D3B23297D3}" type="pres">
      <dgm:prSet presAssocID="{AA44088A-2775-41AC-A93C-E98A7D56570C}" presName="negativeSpace" presStyleCnt="0"/>
      <dgm:spPr/>
    </dgm:pt>
    <dgm:pt modelId="{253C99CB-8C49-402B-90FB-0F340D16C047}" type="pres">
      <dgm:prSet presAssocID="{AA44088A-2775-41AC-A93C-E98A7D56570C}" presName="childText" presStyleLbl="conFgAcc1" presStyleIdx="3" presStyleCnt="4">
        <dgm:presLayoutVars>
          <dgm:bulletEnabled val="1"/>
        </dgm:presLayoutVars>
      </dgm:prSet>
      <dgm:spPr/>
    </dgm:pt>
  </dgm:ptLst>
  <dgm:cxnLst>
    <dgm:cxn modelId="{E9907BF2-88BA-497F-90C9-0E0DD60A0AFE}" srcId="{7C504E20-8CCB-4E17-8382-9916C6082691}" destId="{9072EE21-9631-4463-9CFB-8315CDDADE02}" srcOrd="0" destOrd="0" parTransId="{E23294E3-B230-457C-B45B-5888152BD0BB}" sibTransId="{A1AE176A-06BA-461D-993E-7683B384D297}"/>
    <dgm:cxn modelId="{D802D43B-95FE-440F-8B46-8E4D1FE89DEA}" type="presOf" srcId="{9072EE21-9631-4463-9CFB-8315CDDADE02}" destId="{7DD4308F-ABB1-418C-AEFD-8045BB326BFD}" srcOrd="0" destOrd="0" presId="urn:microsoft.com/office/officeart/2005/8/layout/list1"/>
    <dgm:cxn modelId="{9789E1E0-2779-4333-A966-AEECF0E4288E}" srcId="{7C504E20-8CCB-4E17-8382-9916C6082691}" destId="{AA44088A-2775-41AC-A93C-E98A7D56570C}" srcOrd="3" destOrd="0" parTransId="{4487DFF0-9FA9-47AE-9752-5CE03E8BF46F}" sibTransId="{658358A2-0B3D-487C-880B-EE2EC4CB6940}"/>
    <dgm:cxn modelId="{0B666427-23CF-4D80-83EB-AA931C941999}" type="presOf" srcId="{7C504E20-8CCB-4E17-8382-9916C6082691}" destId="{75210152-B653-45DB-B821-B7B229E33709}" srcOrd="0" destOrd="0" presId="urn:microsoft.com/office/officeart/2005/8/layout/list1"/>
    <dgm:cxn modelId="{61BC0F13-9F1B-481C-A812-260ABA2C8345}" type="presOf" srcId="{1797D087-B2AF-49BC-B64C-EF9B1E468182}" destId="{B57F1FCE-361D-4788-B8B1-3B71F6887B93}" srcOrd="0" destOrd="0" presId="urn:microsoft.com/office/officeart/2005/8/layout/list1"/>
    <dgm:cxn modelId="{5FADC209-6C2E-4FC7-830A-B04030CC2200}" type="presOf" srcId="{AA44088A-2775-41AC-A93C-E98A7D56570C}" destId="{948AAAF2-0F6F-4E58-8AAD-C8980453FD48}" srcOrd="0" destOrd="0" presId="urn:microsoft.com/office/officeart/2005/8/layout/list1"/>
    <dgm:cxn modelId="{80630008-7D82-42B5-B1FB-CE05A2617FA1}" type="presOf" srcId="{12472374-C642-4207-8BA3-A4DD092C124F}" destId="{3FA7D5C8-032A-43F9-8A28-7D40E13BDD52}" srcOrd="1" destOrd="0" presId="urn:microsoft.com/office/officeart/2005/8/layout/list1"/>
    <dgm:cxn modelId="{300EC333-AA65-4225-A2E3-E86FC3F78A84}" srcId="{7C504E20-8CCB-4E17-8382-9916C6082691}" destId="{1797D087-B2AF-49BC-B64C-EF9B1E468182}" srcOrd="2" destOrd="0" parTransId="{EC9B130D-8A79-47D9-AA65-2C3A5373D0AC}" sibTransId="{600712EA-3C3F-4E21-AC5E-038A0FF82A72}"/>
    <dgm:cxn modelId="{A4736D1B-0FEE-4EE2-9F82-BC7FBFAA0B07}" type="presOf" srcId="{9072EE21-9631-4463-9CFB-8315CDDADE02}" destId="{8392563E-4BFD-446D-B642-5244B09BDE66}" srcOrd="1" destOrd="0" presId="urn:microsoft.com/office/officeart/2005/8/layout/list1"/>
    <dgm:cxn modelId="{5982199F-029E-4EBC-BEAA-140024883BEA}" type="presOf" srcId="{AA44088A-2775-41AC-A93C-E98A7D56570C}" destId="{4C8618A3-8C5F-443E-8E29-ACEC0F8FD0E2}" srcOrd="1" destOrd="0" presId="urn:microsoft.com/office/officeart/2005/8/layout/list1"/>
    <dgm:cxn modelId="{7A690925-5614-4AA3-A657-BC6A636639C7}" type="presOf" srcId="{12472374-C642-4207-8BA3-A4DD092C124F}" destId="{C9E38A62-9A70-43C1-9CB6-733E8D3DC70D}" srcOrd="0" destOrd="0" presId="urn:microsoft.com/office/officeart/2005/8/layout/list1"/>
    <dgm:cxn modelId="{CD3A9367-0882-4D77-911A-B2AE22CCEDCF}" type="presOf" srcId="{1797D087-B2AF-49BC-B64C-EF9B1E468182}" destId="{44D31163-DEAA-4E89-9BF5-D54C48E026FC}" srcOrd="1" destOrd="0" presId="urn:microsoft.com/office/officeart/2005/8/layout/list1"/>
    <dgm:cxn modelId="{1C6CB2D5-D598-4300-B699-465FF9FF3957}" srcId="{7C504E20-8CCB-4E17-8382-9916C6082691}" destId="{12472374-C642-4207-8BA3-A4DD092C124F}" srcOrd="1" destOrd="0" parTransId="{7634C171-9637-415C-BDE2-0A7CB3A7B688}" sibTransId="{8A22F4A1-D3F4-4A5D-B9AC-3EC38B9AE9CC}"/>
    <dgm:cxn modelId="{900041DC-D07E-4FB4-BC1A-059CB14843A7}" type="presParOf" srcId="{75210152-B653-45DB-B821-B7B229E33709}" destId="{BED0E89F-D208-41D4-903D-EE94E272C63C}" srcOrd="0" destOrd="0" presId="urn:microsoft.com/office/officeart/2005/8/layout/list1"/>
    <dgm:cxn modelId="{28CBE7EF-DFD7-41A4-8518-898D5549370C}" type="presParOf" srcId="{BED0E89F-D208-41D4-903D-EE94E272C63C}" destId="{7DD4308F-ABB1-418C-AEFD-8045BB326BFD}" srcOrd="0" destOrd="0" presId="urn:microsoft.com/office/officeart/2005/8/layout/list1"/>
    <dgm:cxn modelId="{C098AD71-FEC5-4AEF-8482-54B380309BDE}" type="presParOf" srcId="{BED0E89F-D208-41D4-903D-EE94E272C63C}" destId="{8392563E-4BFD-446D-B642-5244B09BDE66}" srcOrd="1" destOrd="0" presId="urn:microsoft.com/office/officeart/2005/8/layout/list1"/>
    <dgm:cxn modelId="{A2A1B3B1-0F7F-4510-A5CE-D14D815078E0}" type="presParOf" srcId="{75210152-B653-45DB-B821-B7B229E33709}" destId="{4BA41216-78D3-4377-BFBA-C21A360D6A10}" srcOrd="1" destOrd="0" presId="urn:microsoft.com/office/officeart/2005/8/layout/list1"/>
    <dgm:cxn modelId="{95662C53-E4A4-4052-87EF-921E77EB055C}" type="presParOf" srcId="{75210152-B653-45DB-B821-B7B229E33709}" destId="{D5C54D14-0E8E-482C-88BB-7CC3D4236F23}" srcOrd="2" destOrd="0" presId="urn:microsoft.com/office/officeart/2005/8/layout/list1"/>
    <dgm:cxn modelId="{0544969F-9731-472B-BBE2-1FC6225896EA}" type="presParOf" srcId="{75210152-B653-45DB-B821-B7B229E33709}" destId="{04EA2EDB-9DC6-4786-9B47-7F47241EBEBC}" srcOrd="3" destOrd="0" presId="urn:microsoft.com/office/officeart/2005/8/layout/list1"/>
    <dgm:cxn modelId="{4C75B660-A9D5-45A9-872A-3D1050E8B59D}" type="presParOf" srcId="{75210152-B653-45DB-B821-B7B229E33709}" destId="{3AECC432-2902-483E-A942-E4E4E61CA758}" srcOrd="4" destOrd="0" presId="urn:microsoft.com/office/officeart/2005/8/layout/list1"/>
    <dgm:cxn modelId="{46875857-F65A-4BD2-BB39-E68796328C50}" type="presParOf" srcId="{3AECC432-2902-483E-A942-E4E4E61CA758}" destId="{C9E38A62-9A70-43C1-9CB6-733E8D3DC70D}" srcOrd="0" destOrd="0" presId="urn:microsoft.com/office/officeart/2005/8/layout/list1"/>
    <dgm:cxn modelId="{F1229D32-85E1-4E98-BE04-9BBE0B007118}" type="presParOf" srcId="{3AECC432-2902-483E-A942-E4E4E61CA758}" destId="{3FA7D5C8-032A-43F9-8A28-7D40E13BDD52}" srcOrd="1" destOrd="0" presId="urn:microsoft.com/office/officeart/2005/8/layout/list1"/>
    <dgm:cxn modelId="{F5526D3F-9B74-4F4B-957D-717891E6056C}" type="presParOf" srcId="{75210152-B653-45DB-B821-B7B229E33709}" destId="{1BA76729-DDA3-4CE5-880D-04E389389893}" srcOrd="5" destOrd="0" presId="urn:microsoft.com/office/officeart/2005/8/layout/list1"/>
    <dgm:cxn modelId="{70A8FD8C-8253-4D78-8DC5-07238AD2D11D}" type="presParOf" srcId="{75210152-B653-45DB-B821-B7B229E33709}" destId="{7E0F123A-5BB9-4549-AD17-A825DC53A061}" srcOrd="6" destOrd="0" presId="urn:microsoft.com/office/officeart/2005/8/layout/list1"/>
    <dgm:cxn modelId="{DC0EC21F-7581-4885-BF7F-75F2F76EFB8F}" type="presParOf" srcId="{75210152-B653-45DB-B821-B7B229E33709}" destId="{320C68D5-45FF-480B-A53F-2991168A823A}" srcOrd="7" destOrd="0" presId="urn:microsoft.com/office/officeart/2005/8/layout/list1"/>
    <dgm:cxn modelId="{90B9EF65-BCD4-43F1-B08A-C70BF7703C20}" type="presParOf" srcId="{75210152-B653-45DB-B821-B7B229E33709}" destId="{03CB4D64-443E-4880-A8AB-8B10E1890E44}" srcOrd="8" destOrd="0" presId="urn:microsoft.com/office/officeart/2005/8/layout/list1"/>
    <dgm:cxn modelId="{A371A64F-9F63-4FF7-9711-95D1FBAE6884}" type="presParOf" srcId="{03CB4D64-443E-4880-A8AB-8B10E1890E44}" destId="{B57F1FCE-361D-4788-B8B1-3B71F6887B93}" srcOrd="0" destOrd="0" presId="urn:microsoft.com/office/officeart/2005/8/layout/list1"/>
    <dgm:cxn modelId="{93357190-E271-4932-BB5D-10052EE23BEC}" type="presParOf" srcId="{03CB4D64-443E-4880-A8AB-8B10E1890E44}" destId="{44D31163-DEAA-4E89-9BF5-D54C48E026FC}" srcOrd="1" destOrd="0" presId="urn:microsoft.com/office/officeart/2005/8/layout/list1"/>
    <dgm:cxn modelId="{4D03E635-8190-4936-B288-B606408E7416}" type="presParOf" srcId="{75210152-B653-45DB-B821-B7B229E33709}" destId="{8A4D7BC6-AEA9-4650-9375-0C65E9649419}" srcOrd="9" destOrd="0" presId="urn:microsoft.com/office/officeart/2005/8/layout/list1"/>
    <dgm:cxn modelId="{E130E80B-26E0-4E13-AD44-CC31EF91F8A5}" type="presParOf" srcId="{75210152-B653-45DB-B821-B7B229E33709}" destId="{1AE75945-969B-437F-A8DC-AD9EEFE1750C}" srcOrd="10" destOrd="0" presId="urn:microsoft.com/office/officeart/2005/8/layout/list1"/>
    <dgm:cxn modelId="{ECD63D2B-996B-48F0-8D5F-FC98D83502FC}" type="presParOf" srcId="{75210152-B653-45DB-B821-B7B229E33709}" destId="{3AB59E2A-0C6F-406D-A827-301C75ADC688}" srcOrd="11" destOrd="0" presId="urn:microsoft.com/office/officeart/2005/8/layout/list1"/>
    <dgm:cxn modelId="{E889C5A5-D589-493E-B5A7-F96432689B33}" type="presParOf" srcId="{75210152-B653-45DB-B821-B7B229E33709}" destId="{8E8B2672-A9F1-43FF-BBE5-E57AD8A9FA66}" srcOrd="12" destOrd="0" presId="urn:microsoft.com/office/officeart/2005/8/layout/list1"/>
    <dgm:cxn modelId="{A0556D69-5641-42B6-B579-6E9FA063BD8D}" type="presParOf" srcId="{8E8B2672-A9F1-43FF-BBE5-E57AD8A9FA66}" destId="{948AAAF2-0F6F-4E58-8AAD-C8980453FD48}" srcOrd="0" destOrd="0" presId="urn:microsoft.com/office/officeart/2005/8/layout/list1"/>
    <dgm:cxn modelId="{4BFC23C7-1A30-4F73-B6D6-7EF6DBA6E1DB}" type="presParOf" srcId="{8E8B2672-A9F1-43FF-BBE5-E57AD8A9FA66}" destId="{4C8618A3-8C5F-443E-8E29-ACEC0F8FD0E2}" srcOrd="1" destOrd="0" presId="urn:microsoft.com/office/officeart/2005/8/layout/list1"/>
    <dgm:cxn modelId="{4A0631BD-C3C6-47FF-A145-BFB7876E0FCA}" type="presParOf" srcId="{75210152-B653-45DB-B821-B7B229E33709}" destId="{414828B7-2A40-474D-8271-46D3B23297D3}" srcOrd="13" destOrd="0" presId="urn:microsoft.com/office/officeart/2005/8/layout/list1"/>
    <dgm:cxn modelId="{7169CC1A-392B-466E-A6B2-A4EAA902EC8B}" type="presParOf" srcId="{75210152-B653-45DB-B821-B7B229E33709}" destId="{253C99CB-8C49-402B-90FB-0F340D16C047}"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B68D6B-C52F-489C-BB58-6725A253B0FC}" type="doc">
      <dgm:prSet loTypeId="urn:microsoft.com/office/officeart/2008/layout/VerticalAccentList" loCatId="list" qsTypeId="urn:microsoft.com/office/officeart/2005/8/quickstyle/simple3" qsCatId="simple" csTypeId="urn:microsoft.com/office/officeart/2005/8/colors/accent1_2" csCatId="accent1" phldr="1"/>
      <dgm:spPr/>
      <dgm:t>
        <a:bodyPr/>
        <a:lstStyle/>
        <a:p>
          <a:pPr rtl="1"/>
          <a:endParaRPr lang="ar-SA"/>
        </a:p>
      </dgm:t>
    </dgm:pt>
    <dgm:pt modelId="{9A32337D-4B3B-4223-83C0-ABE2285E5ADB}">
      <dgm:prSet custT="1"/>
      <dgm:spPr/>
      <dgm:t>
        <a:bodyPr/>
        <a:lstStyle/>
        <a:p>
          <a:pPr rtl="1"/>
          <a:r>
            <a:rPr lang="ar-SA" sz="6600" dirty="0" smtClean="0"/>
            <a:t>مستويات القياس</a:t>
          </a:r>
          <a:endParaRPr lang="ar-SA" sz="6600" dirty="0"/>
        </a:p>
      </dgm:t>
    </dgm:pt>
    <dgm:pt modelId="{D2E0CD54-3A55-4860-81EB-48D275E123A2}" type="parTrans" cxnId="{C3DE26A3-E398-497A-8654-CE013EDBD21F}">
      <dgm:prSet/>
      <dgm:spPr/>
      <dgm:t>
        <a:bodyPr/>
        <a:lstStyle/>
        <a:p>
          <a:pPr rtl="1"/>
          <a:endParaRPr lang="ar-SA"/>
        </a:p>
      </dgm:t>
    </dgm:pt>
    <dgm:pt modelId="{388DB0FC-B730-4782-9796-98FC4FEDAE2A}" type="sibTrans" cxnId="{C3DE26A3-E398-497A-8654-CE013EDBD21F}">
      <dgm:prSet/>
      <dgm:spPr/>
      <dgm:t>
        <a:bodyPr/>
        <a:lstStyle/>
        <a:p>
          <a:pPr rtl="1"/>
          <a:endParaRPr lang="ar-SA"/>
        </a:p>
      </dgm:t>
    </dgm:pt>
    <dgm:pt modelId="{BDA4A9B3-2439-4B65-95AE-CE507996941E}" type="pres">
      <dgm:prSet presAssocID="{04B68D6B-C52F-489C-BB58-6725A253B0FC}" presName="Name0" presStyleCnt="0">
        <dgm:presLayoutVars>
          <dgm:chMax/>
          <dgm:chPref/>
          <dgm:dir/>
        </dgm:presLayoutVars>
      </dgm:prSet>
      <dgm:spPr/>
      <dgm:t>
        <a:bodyPr/>
        <a:lstStyle/>
        <a:p>
          <a:pPr rtl="1"/>
          <a:endParaRPr lang="ar-SA"/>
        </a:p>
      </dgm:t>
    </dgm:pt>
    <dgm:pt modelId="{4BCADB2D-3AE6-4D27-99D9-D1B5F66AC62C}" type="pres">
      <dgm:prSet presAssocID="{9A32337D-4B3B-4223-83C0-ABE2285E5ADB}" presName="parenttextcomposite" presStyleCnt="0"/>
      <dgm:spPr/>
    </dgm:pt>
    <dgm:pt modelId="{CA408AAE-8643-425B-97AA-D8DB0015ABEB}" type="pres">
      <dgm:prSet presAssocID="{9A32337D-4B3B-4223-83C0-ABE2285E5ADB}" presName="parenttext" presStyleLbl="revTx" presStyleIdx="0" presStyleCnt="1">
        <dgm:presLayoutVars>
          <dgm:chMax/>
          <dgm:chPref val="2"/>
          <dgm:bulletEnabled val="1"/>
        </dgm:presLayoutVars>
      </dgm:prSet>
      <dgm:spPr/>
      <dgm:t>
        <a:bodyPr/>
        <a:lstStyle/>
        <a:p>
          <a:pPr rtl="1"/>
          <a:endParaRPr lang="ar-SA"/>
        </a:p>
      </dgm:t>
    </dgm:pt>
    <dgm:pt modelId="{89A1D787-372E-4DAE-9482-9B5717B961C5}" type="pres">
      <dgm:prSet presAssocID="{9A32337D-4B3B-4223-83C0-ABE2285E5ADB}" presName="parallelogramComposite" presStyleCnt="0"/>
      <dgm:spPr/>
    </dgm:pt>
    <dgm:pt modelId="{55DA4939-1D2C-4B34-8CED-BF415434FA5A}" type="pres">
      <dgm:prSet presAssocID="{9A32337D-4B3B-4223-83C0-ABE2285E5ADB}" presName="parallelogram1" presStyleLbl="alignNode1" presStyleIdx="0" presStyleCnt="7"/>
      <dgm:spPr/>
    </dgm:pt>
    <dgm:pt modelId="{64CF5BC5-F93D-4CF5-AE22-0A7D6E7BB94A}" type="pres">
      <dgm:prSet presAssocID="{9A32337D-4B3B-4223-83C0-ABE2285E5ADB}" presName="parallelogram2" presStyleLbl="alignNode1" presStyleIdx="1" presStyleCnt="7"/>
      <dgm:spPr/>
    </dgm:pt>
    <dgm:pt modelId="{E30D5A65-185D-48F0-92A7-8DF18D23D794}" type="pres">
      <dgm:prSet presAssocID="{9A32337D-4B3B-4223-83C0-ABE2285E5ADB}" presName="parallelogram3" presStyleLbl="alignNode1" presStyleIdx="2" presStyleCnt="7"/>
      <dgm:spPr/>
    </dgm:pt>
    <dgm:pt modelId="{D30DB057-3F15-416A-A881-0B0C9A0ADFA1}" type="pres">
      <dgm:prSet presAssocID="{9A32337D-4B3B-4223-83C0-ABE2285E5ADB}" presName="parallelogram4" presStyleLbl="alignNode1" presStyleIdx="3" presStyleCnt="7"/>
      <dgm:spPr/>
    </dgm:pt>
    <dgm:pt modelId="{63B72602-E542-4CF2-91FB-96C1A80C2D70}" type="pres">
      <dgm:prSet presAssocID="{9A32337D-4B3B-4223-83C0-ABE2285E5ADB}" presName="parallelogram5" presStyleLbl="alignNode1" presStyleIdx="4" presStyleCnt="7"/>
      <dgm:spPr/>
    </dgm:pt>
    <dgm:pt modelId="{DB6A1276-8CB6-4719-8D1E-CDF12752768C}" type="pres">
      <dgm:prSet presAssocID="{9A32337D-4B3B-4223-83C0-ABE2285E5ADB}" presName="parallelogram6" presStyleLbl="alignNode1" presStyleIdx="5" presStyleCnt="7"/>
      <dgm:spPr/>
    </dgm:pt>
    <dgm:pt modelId="{C30384D1-E364-40FD-BE85-5AB76B60303F}" type="pres">
      <dgm:prSet presAssocID="{9A32337D-4B3B-4223-83C0-ABE2285E5ADB}" presName="parallelogram7" presStyleLbl="alignNode1" presStyleIdx="6" presStyleCnt="7"/>
      <dgm:spPr/>
    </dgm:pt>
  </dgm:ptLst>
  <dgm:cxnLst>
    <dgm:cxn modelId="{39FF87FC-D19D-4CDE-9224-0186E88B8929}" type="presOf" srcId="{9A32337D-4B3B-4223-83C0-ABE2285E5ADB}" destId="{CA408AAE-8643-425B-97AA-D8DB0015ABEB}" srcOrd="0" destOrd="0" presId="urn:microsoft.com/office/officeart/2008/layout/VerticalAccentList"/>
    <dgm:cxn modelId="{C3DE26A3-E398-497A-8654-CE013EDBD21F}" srcId="{04B68D6B-C52F-489C-BB58-6725A253B0FC}" destId="{9A32337D-4B3B-4223-83C0-ABE2285E5ADB}" srcOrd="0" destOrd="0" parTransId="{D2E0CD54-3A55-4860-81EB-48D275E123A2}" sibTransId="{388DB0FC-B730-4782-9796-98FC4FEDAE2A}"/>
    <dgm:cxn modelId="{59CA430D-6DE7-4F63-BB6D-106AFFF02862}" type="presOf" srcId="{04B68D6B-C52F-489C-BB58-6725A253B0FC}" destId="{BDA4A9B3-2439-4B65-95AE-CE507996941E}" srcOrd="0" destOrd="0" presId="urn:microsoft.com/office/officeart/2008/layout/VerticalAccentList"/>
    <dgm:cxn modelId="{97B6A937-AB9E-480F-8B48-0C289C310791}" type="presParOf" srcId="{BDA4A9B3-2439-4B65-95AE-CE507996941E}" destId="{4BCADB2D-3AE6-4D27-99D9-D1B5F66AC62C}" srcOrd="0" destOrd="0" presId="urn:microsoft.com/office/officeart/2008/layout/VerticalAccentList"/>
    <dgm:cxn modelId="{7F4EDDEE-78D8-4366-AAAC-054CBD52BB1E}" type="presParOf" srcId="{4BCADB2D-3AE6-4D27-99D9-D1B5F66AC62C}" destId="{CA408AAE-8643-425B-97AA-D8DB0015ABEB}" srcOrd="0" destOrd="0" presId="urn:microsoft.com/office/officeart/2008/layout/VerticalAccentList"/>
    <dgm:cxn modelId="{1EEF24FA-34FB-41BB-9164-BEC79924050D}" type="presParOf" srcId="{BDA4A9B3-2439-4B65-95AE-CE507996941E}" destId="{89A1D787-372E-4DAE-9482-9B5717B961C5}" srcOrd="1" destOrd="0" presId="urn:microsoft.com/office/officeart/2008/layout/VerticalAccentList"/>
    <dgm:cxn modelId="{9E97A0E8-BB4D-4069-830F-5D018D8B4935}" type="presParOf" srcId="{89A1D787-372E-4DAE-9482-9B5717B961C5}" destId="{55DA4939-1D2C-4B34-8CED-BF415434FA5A}" srcOrd="0" destOrd="0" presId="urn:microsoft.com/office/officeart/2008/layout/VerticalAccentList"/>
    <dgm:cxn modelId="{D408CDF1-2D4E-4A77-BE4C-9038080F9F6B}" type="presParOf" srcId="{89A1D787-372E-4DAE-9482-9B5717B961C5}" destId="{64CF5BC5-F93D-4CF5-AE22-0A7D6E7BB94A}" srcOrd="1" destOrd="0" presId="urn:microsoft.com/office/officeart/2008/layout/VerticalAccentList"/>
    <dgm:cxn modelId="{412A5CB3-142B-423C-8DAE-947F74677AF2}" type="presParOf" srcId="{89A1D787-372E-4DAE-9482-9B5717B961C5}" destId="{E30D5A65-185D-48F0-92A7-8DF18D23D794}" srcOrd="2" destOrd="0" presId="urn:microsoft.com/office/officeart/2008/layout/VerticalAccentList"/>
    <dgm:cxn modelId="{237EACAF-B936-4747-83EF-EECE6D3A48D1}" type="presParOf" srcId="{89A1D787-372E-4DAE-9482-9B5717B961C5}" destId="{D30DB057-3F15-416A-A881-0B0C9A0ADFA1}" srcOrd="3" destOrd="0" presId="urn:microsoft.com/office/officeart/2008/layout/VerticalAccentList"/>
    <dgm:cxn modelId="{1F709D76-4187-4622-87F4-FBC05384F43A}" type="presParOf" srcId="{89A1D787-372E-4DAE-9482-9B5717B961C5}" destId="{63B72602-E542-4CF2-91FB-96C1A80C2D70}" srcOrd="4" destOrd="0" presId="urn:microsoft.com/office/officeart/2008/layout/VerticalAccentList"/>
    <dgm:cxn modelId="{53576412-2CC4-4099-BCAE-719FD3920196}" type="presParOf" srcId="{89A1D787-372E-4DAE-9482-9B5717B961C5}" destId="{DB6A1276-8CB6-4719-8D1E-CDF12752768C}" srcOrd="5" destOrd="0" presId="urn:microsoft.com/office/officeart/2008/layout/VerticalAccentList"/>
    <dgm:cxn modelId="{5F6C0849-5450-432A-A962-7B3A5F3AB0CD}" type="presParOf" srcId="{89A1D787-372E-4DAE-9482-9B5717B961C5}" destId="{C30384D1-E364-40FD-BE85-5AB76B60303F}" srcOrd="6" destOrd="0" presId="urn:microsoft.com/office/officeart/2008/layout/Vertical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630A4C-498E-4C9E-8EE1-91C4C032B50E}"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ar-SA"/>
        </a:p>
      </dgm:t>
    </dgm:pt>
    <dgm:pt modelId="{FBCE5D61-9E44-4E1E-B3D8-75C8791BE45E}">
      <dgm:prSet/>
      <dgm:spPr>
        <a:solidFill>
          <a:srgbClr val="FF0000"/>
        </a:solidFill>
      </dgm:spPr>
      <dgm:t>
        <a:bodyPr/>
        <a:lstStyle/>
        <a:p>
          <a:pPr rtl="1"/>
          <a:r>
            <a:rPr lang="ar-SA" b="1" dirty="0" smtClean="0">
              <a:solidFill>
                <a:schemeClr val="bg1"/>
              </a:solidFill>
            </a:rPr>
            <a:t>المقياس الأسمى</a:t>
          </a:r>
          <a:endParaRPr lang="ar-SA" b="1" dirty="0">
            <a:solidFill>
              <a:schemeClr val="bg1"/>
            </a:solidFill>
          </a:endParaRPr>
        </a:p>
      </dgm:t>
    </dgm:pt>
    <dgm:pt modelId="{920F8F5C-1AD6-41AD-A988-D80308E2A528}" type="parTrans" cxnId="{7014A2F7-B0E7-4A88-9419-A979BC365341}">
      <dgm:prSet/>
      <dgm:spPr/>
      <dgm:t>
        <a:bodyPr/>
        <a:lstStyle/>
        <a:p>
          <a:pPr rtl="1"/>
          <a:endParaRPr lang="ar-SA"/>
        </a:p>
      </dgm:t>
    </dgm:pt>
    <dgm:pt modelId="{42238F0A-164E-48DC-BDAA-4BD69E4DCF96}" type="sibTrans" cxnId="{7014A2F7-B0E7-4A88-9419-A979BC365341}">
      <dgm:prSet/>
      <dgm:spPr/>
      <dgm:t>
        <a:bodyPr/>
        <a:lstStyle/>
        <a:p>
          <a:pPr rtl="1"/>
          <a:endParaRPr lang="ar-SA"/>
        </a:p>
      </dgm:t>
    </dgm:pt>
    <dgm:pt modelId="{D2579DE1-95C7-48E1-BE6D-D8CFA8486F15}" type="pres">
      <dgm:prSet presAssocID="{F2630A4C-498E-4C9E-8EE1-91C4C032B50E}" presName="Name0" presStyleCnt="0">
        <dgm:presLayoutVars>
          <dgm:dir/>
          <dgm:animLvl val="lvl"/>
          <dgm:resizeHandles val="exact"/>
        </dgm:presLayoutVars>
      </dgm:prSet>
      <dgm:spPr/>
      <dgm:t>
        <a:bodyPr/>
        <a:lstStyle/>
        <a:p>
          <a:pPr rtl="1"/>
          <a:endParaRPr lang="ar-SA"/>
        </a:p>
      </dgm:t>
    </dgm:pt>
    <dgm:pt modelId="{5D6B92DA-A1F3-494F-AC72-7E0F2A1F0850}" type="pres">
      <dgm:prSet presAssocID="{FBCE5D61-9E44-4E1E-B3D8-75C8791BE45E}" presName="linNode" presStyleCnt="0"/>
      <dgm:spPr/>
    </dgm:pt>
    <dgm:pt modelId="{09225784-1ADF-4138-A290-70CDAA4C7FAF}" type="pres">
      <dgm:prSet presAssocID="{FBCE5D61-9E44-4E1E-B3D8-75C8791BE45E}" presName="parentText" presStyleLbl="node1" presStyleIdx="0" presStyleCnt="1" custScaleX="140970">
        <dgm:presLayoutVars>
          <dgm:chMax val="1"/>
          <dgm:bulletEnabled val="1"/>
        </dgm:presLayoutVars>
      </dgm:prSet>
      <dgm:spPr/>
      <dgm:t>
        <a:bodyPr/>
        <a:lstStyle/>
        <a:p>
          <a:pPr rtl="1"/>
          <a:endParaRPr lang="ar-SA"/>
        </a:p>
      </dgm:t>
    </dgm:pt>
  </dgm:ptLst>
  <dgm:cxnLst>
    <dgm:cxn modelId="{7A4C541B-1BF1-4A5C-92F4-C4501F7E5041}" type="presOf" srcId="{FBCE5D61-9E44-4E1E-B3D8-75C8791BE45E}" destId="{09225784-1ADF-4138-A290-70CDAA4C7FAF}" srcOrd="0" destOrd="0" presId="urn:microsoft.com/office/officeart/2005/8/layout/vList5"/>
    <dgm:cxn modelId="{7014A2F7-B0E7-4A88-9419-A979BC365341}" srcId="{F2630A4C-498E-4C9E-8EE1-91C4C032B50E}" destId="{FBCE5D61-9E44-4E1E-B3D8-75C8791BE45E}" srcOrd="0" destOrd="0" parTransId="{920F8F5C-1AD6-41AD-A988-D80308E2A528}" sibTransId="{42238F0A-164E-48DC-BDAA-4BD69E4DCF96}"/>
    <dgm:cxn modelId="{92A1C16D-D072-44B1-BF52-6D6C437BB7E2}" type="presOf" srcId="{F2630A4C-498E-4C9E-8EE1-91C4C032B50E}" destId="{D2579DE1-95C7-48E1-BE6D-D8CFA8486F15}" srcOrd="0" destOrd="0" presId="urn:microsoft.com/office/officeart/2005/8/layout/vList5"/>
    <dgm:cxn modelId="{5E65D6E2-499E-4B66-896D-076DF0F6CE73}" type="presParOf" srcId="{D2579DE1-95C7-48E1-BE6D-D8CFA8486F15}" destId="{5D6B92DA-A1F3-494F-AC72-7E0F2A1F0850}" srcOrd="0" destOrd="0" presId="urn:microsoft.com/office/officeart/2005/8/layout/vList5"/>
    <dgm:cxn modelId="{E4983204-9447-4F18-B479-B34CB0B1ADBB}" type="presParOf" srcId="{5D6B92DA-A1F3-494F-AC72-7E0F2A1F0850}" destId="{09225784-1ADF-4138-A290-70CDAA4C7FAF}"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5FC5CC-96F1-4D55-8113-C3036A8497B6}" type="doc">
      <dgm:prSet loTypeId="urn:microsoft.com/office/officeart/2008/layout/VerticalAccentList" loCatId="list" qsTypeId="urn:microsoft.com/office/officeart/2005/8/quickstyle/simple1" qsCatId="simple" csTypeId="urn:microsoft.com/office/officeart/2005/8/colors/accent5_2" csCatId="accent5"/>
      <dgm:spPr/>
      <dgm:t>
        <a:bodyPr/>
        <a:lstStyle/>
        <a:p>
          <a:pPr rtl="1"/>
          <a:endParaRPr lang="ar-SA"/>
        </a:p>
      </dgm:t>
    </dgm:pt>
    <dgm:pt modelId="{8FBA901E-68E9-4B8B-A783-16018ED2264E}">
      <dgm:prSet custT="1"/>
      <dgm:spPr/>
      <dgm:t>
        <a:bodyPr/>
        <a:lstStyle/>
        <a:p>
          <a:pPr rtl="1"/>
          <a:r>
            <a:rPr lang="ar-SA" sz="6600" b="1" dirty="0" smtClean="0"/>
            <a:t>المقياس الرتبي </a:t>
          </a:r>
          <a:endParaRPr lang="ar-SA" sz="6600" b="1" dirty="0"/>
        </a:p>
      </dgm:t>
    </dgm:pt>
    <dgm:pt modelId="{2FF367DE-217C-48D5-BD9E-A0112B4B4586}" type="parTrans" cxnId="{FBF53100-4F83-4FED-9CE7-50EE0DC538EB}">
      <dgm:prSet/>
      <dgm:spPr/>
      <dgm:t>
        <a:bodyPr/>
        <a:lstStyle/>
        <a:p>
          <a:pPr rtl="1"/>
          <a:endParaRPr lang="ar-SA"/>
        </a:p>
      </dgm:t>
    </dgm:pt>
    <dgm:pt modelId="{5097F603-6AAB-491B-A876-2840CC3AF83A}" type="sibTrans" cxnId="{FBF53100-4F83-4FED-9CE7-50EE0DC538EB}">
      <dgm:prSet/>
      <dgm:spPr/>
      <dgm:t>
        <a:bodyPr/>
        <a:lstStyle/>
        <a:p>
          <a:pPr rtl="1"/>
          <a:endParaRPr lang="ar-SA"/>
        </a:p>
      </dgm:t>
    </dgm:pt>
    <dgm:pt modelId="{3E06F02F-7D23-4A63-AD96-B07C4A2B245A}" type="pres">
      <dgm:prSet presAssocID="{4C5FC5CC-96F1-4D55-8113-C3036A8497B6}" presName="Name0" presStyleCnt="0">
        <dgm:presLayoutVars>
          <dgm:chMax/>
          <dgm:chPref/>
          <dgm:dir/>
        </dgm:presLayoutVars>
      </dgm:prSet>
      <dgm:spPr/>
      <dgm:t>
        <a:bodyPr/>
        <a:lstStyle/>
        <a:p>
          <a:pPr rtl="1"/>
          <a:endParaRPr lang="ar-SA"/>
        </a:p>
      </dgm:t>
    </dgm:pt>
    <dgm:pt modelId="{A722A679-97D9-462A-A660-4EAFA30AB0BF}" type="pres">
      <dgm:prSet presAssocID="{8FBA901E-68E9-4B8B-A783-16018ED2264E}" presName="parenttextcomposite" presStyleCnt="0"/>
      <dgm:spPr/>
    </dgm:pt>
    <dgm:pt modelId="{AEA622C2-8A7C-49CE-80AB-9A93ED1480D6}" type="pres">
      <dgm:prSet presAssocID="{8FBA901E-68E9-4B8B-A783-16018ED2264E}" presName="parenttext" presStyleLbl="revTx" presStyleIdx="0" presStyleCnt="1">
        <dgm:presLayoutVars>
          <dgm:chMax/>
          <dgm:chPref val="2"/>
          <dgm:bulletEnabled val="1"/>
        </dgm:presLayoutVars>
      </dgm:prSet>
      <dgm:spPr/>
      <dgm:t>
        <a:bodyPr/>
        <a:lstStyle/>
        <a:p>
          <a:pPr rtl="1"/>
          <a:endParaRPr lang="ar-SA"/>
        </a:p>
      </dgm:t>
    </dgm:pt>
    <dgm:pt modelId="{D6F40C52-2354-4E97-8EED-248B9D2588E2}" type="pres">
      <dgm:prSet presAssocID="{8FBA901E-68E9-4B8B-A783-16018ED2264E}" presName="parallelogramComposite" presStyleCnt="0"/>
      <dgm:spPr/>
    </dgm:pt>
    <dgm:pt modelId="{E7C636B0-F39D-4DF0-8CF1-BBD7DE0053F6}" type="pres">
      <dgm:prSet presAssocID="{8FBA901E-68E9-4B8B-A783-16018ED2264E}" presName="parallelogram1" presStyleLbl="alignNode1" presStyleIdx="0" presStyleCnt="7"/>
      <dgm:spPr/>
    </dgm:pt>
    <dgm:pt modelId="{28ACB472-7E23-4907-9678-0CB0B542B7C6}" type="pres">
      <dgm:prSet presAssocID="{8FBA901E-68E9-4B8B-A783-16018ED2264E}" presName="parallelogram2" presStyleLbl="alignNode1" presStyleIdx="1" presStyleCnt="7"/>
      <dgm:spPr/>
    </dgm:pt>
    <dgm:pt modelId="{934EEAE5-43D7-4E09-89D6-9E5A643E55FC}" type="pres">
      <dgm:prSet presAssocID="{8FBA901E-68E9-4B8B-A783-16018ED2264E}" presName="parallelogram3" presStyleLbl="alignNode1" presStyleIdx="2" presStyleCnt="7"/>
      <dgm:spPr/>
    </dgm:pt>
    <dgm:pt modelId="{3465541D-59F9-424B-887B-AB92346DDB3F}" type="pres">
      <dgm:prSet presAssocID="{8FBA901E-68E9-4B8B-A783-16018ED2264E}" presName="parallelogram4" presStyleLbl="alignNode1" presStyleIdx="3" presStyleCnt="7"/>
      <dgm:spPr/>
    </dgm:pt>
    <dgm:pt modelId="{504F37A1-444C-4A49-AA9E-9FDEF9087526}" type="pres">
      <dgm:prSet presAssocID="{8FBA901E-68E9-4B8B-A783-16018ED2264E}" presName="parallelogram5" presStyleLbl="alignNode1" presStyleIdx="4" presStyleCnt="7"/>
      <dgm:spPr/>
    </dgm:pt>
    <dgm:pt modelId="{69D400EB-1A8B-441E-962D-C310A090506C}" type="pres">
      <dgm:prSet presAssocID="{8FBA901E-68E9-4B8B-A783-16018ED2264E}" presName="parallelogram6" presStyleLbl="alignNode1" presStyleIdx="5" presStyleCnt="7"/>
      <dgm:spPr/>
    </dgm:pt>
    <dgm:pt modelId="{5138F375-F165-4E74-AAD0-E303FFDEEEF1}" type="pres">
      <dgm:prSet presAssocID="{8FBA901E-68E9-4B8B-A783-16018ED2264E}" presName="parallelogram7" presStyleLbl="alignNode1" presStyleIdx="6" presStyleCnt="7"/>
      <dgm:spPr/>
    </dgm:pt>
  </dgm:ptLst>
  <dgm:cxnLst>
    <dgm:cxn modelId="{38CCD9DD-F525-4669-8A49-D166A3FA831F}" type="presOf" srcId="{8FBA901E-68E9-4B8B-A783-16018ED2264E}" destId="{AEA622C2-8A7C-49CE-80AB-9A93ED1480D6}" srcOrd="0" destOrd="0" presId="urn:microsoft.com/office/officeart/2008/layout/VerticalAccentList"/>
    <dgm:cxn modelId="{0E0C702E-9E19-4E16-90B2-EEA22A95B658}" type="presOf" srcId="{4C5FC5CC-96F1-4D55-8113-C3036A8497B6}" destId="{3E06F02F-7D23-4A63-AD96-B07C4A2B245A}" srcOrd="0" destOrd="0" presId="urn:microsoft.com/office/officeart/2008/layout/VerticalAccentList"/>
    <dgm:cxn modelId="{FBF53100-4F83-4FED-9CE7-50EE0DC538EB}" srcId="{4C5FC5CC-96F1-4D55-8113-C3036A8497B6}" destId="{8FBA901E-68E9-4B8B-A783-16018ED2264E}" srcOrd="0" destOrd="0" parTransId="{2FF367DE-217C-48D5-BD9E-A0112B4B4586}" sibTransId="{5097F603-6AAB-491B-A876-2840CC3AF83A}"/>
    <dgm:cxn modelId="{6DD6B67D-ECBE-4FA2-908C-5C6DE29D56A4}" type="presParOf" srcId="{3E06F02F-7D23-4A63-AD96-B07C4A2B245A}" destId="{A722A679-97D9-462A-A660-4EAFA30AB0BF}" srcOrd="0" destOrd="0" presId="urn:microsoft.com/office/officeart/2008/layout/VerticalAccentList"/>
    <dgm:cxn modelId="{B35F8B0D-EA64-48B1-86B8-8EB6D8ED10A4}" type="presParOf" srcId="{A722A679-97D9-462A-A660-4EAFA30AB0BF}" destId="{AEA622C2-8A7C-49CE-80AB-9A93ED1480D6}" srcOrd="0" destOrd="0" presId="urn:microsoft.com/office/officeart/2008/layout/VerticalAccentList"/>
    <dgm:cxn modelId="{74A95BFF-9DF1-4019-8D5A-6DFB0E548BD3}" type="presParOf" srcId="{3E06F02F-7D23-4A63-AD96-B07C4A2B245A}" destId="{D6F40C52-2354-4E97-8EED-248B9D2588E2}" srcOrd="1" destOrd="0" presId="urn:microsoft.com/office/officeart/2008/layout/VerticalAccentList"/>
    <dgm:cxn modelId="{91498987-AC43-4DA3-9C9D-E89D73D19226}" type="presParOf" srcId="{D6F40C52-2354-4E97-8EED-248B9D2588E2}" destId="{E7C636B0-F39D-4DF0-8CF1-BBD7DE0053F6}" srcOrd="0" destOrd="0" presId="urn:microsoft.com/office/officeart/2008/layout/VerticalAccentList"/>
    <dgm:cxn modelId="{DADCC81C-257A-4E93-9494-244753882C29}" type="presParOf" srcId="{D6F40C52-2354-4E97-8EED-248B9D2588E2}" destId="{28ACB472-7E23-4907-9678-0CB0B542B7C6}" srcOrd="1" destOrd="0" presId="urn:microsoft.com/office/officeart/2008/layout/VerticalAccentList"/>
    <dgm:cxn modelId="{2FCB22C8-5F9F-4F28-BA66-1FA7297A50B8}" type="presParOf" srcId="{D6F40C52-2354-4E97-8EED-248B9D2588E2}" destId="{934EEAE5-43D7-4E09-89D6-9E5A643E55FC}" srcOrd="2" destOrd="0" presId="urn:microsoft.com/office/officeart/2008/layout/VerticalAccentList"/>
    <dgm:cxn modelId="{4AD52313-5793-4764-8D30-C00350CA1A2B}" type="presParOf" srcId="{D6F40C52-2354-4E97-8EED-248B9D2588E2}" destId="{3465541D-59F9-424B-887B-AB92346DDB3F}" srcOrd="3" destOrd="0" presId="urn:microsoft.com/office/officeart/2008/layout/VerticalAccentList"/>
    <dgm:cxn modelId="{F6E289A2-CAA1-4394-98B5-6F9A54BA4527}" type="presParOf" srcId="{D6F40C52-2354-4E97-8EED-248B9D2588E2}" destId="{504F37A1-444C-4A49-AA9E-9FDEF9087526}" srcOrd="4" destOrd="0" presId="urn:microsoft.com/office/officeart/2008/layout/VerticalAccentList"/>
    <dgm:cxn modelId="{08A389D8-0129-4D1A-AC55-2A63E1B196EF}" type="presParOf" srcId="{D6F40C52-2354-4E97-8EED-248B9D2588E2}" destId="{69D400EB-1A8B-441E-962D-C310A090506C}" srcOrd="5" destOrd="0" presId="urn:microsoft.com/office/officeart/2008/layout/VerticalAccentList"/>
    <dgm:cxn modelId="{64C72832-D9FE-450E-966D-1BD62CF36C77}" type="presParOf" srcId="{D6F40C52-2354-4E97-8EED-248B9D2588E2}" destId="{5138F375-F165-4E74-AAD0-E303FFDEEEF1}" srcOrd="6" destOrd="0" presId="urn:microsoft.com/office/officeart/2008/layout/Vertical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26C1D8-6075-4577-8C15-2E6CE9FE39E1}" type="doc">
      <dgm:prSet loTypeId="urn:microsoft.com/office/officeart/2008/layout/VerticalAccentList" loCatId="list" qsTypeId="urn:microsoft.com/office/officeart/2005/8/quickstyle/simple1" qsCatId="simple" csTypeId="urn:microsoft.com/office/officeart/2005/8/colors/accent6_2" csCatId="accent6"/>
      <dgm:spPr/>
      <dgm:t>
        <a:bodyPr/>
        <a:lstStyle/>
        <a:p>
          <a:pPr rtl="1"/>
          <a:endParaRPr lang="ar-SA"/>
        </a:p>
      </dgm:t>
    </dgm:pt>
    <dgm:pt modelId="{DDEF3038-DDE1-4C1F-8CE8-6D86EF16A378}">
      <dgm:prSet custT="1"/>
      <dgm:spPr/>
      <dgm:t>
        <a:bodyPr/>
        <a:lstStyle/>
        <a:p>
          <a:pPr rtl="1"/>
          <a:r>
            <a:rPr lang="ar-SA" sz="4800" b="1" dirty="0" smtClean="0"/>
            <a:t>المقياس الفئوي</a:t>
          </a:r>
          <a:endParaRPr lang="ar-SA" sz="4800" b="1" dirty="0"/>
        </a:p>
      </dgm:t>
    </dgm:pt>
    <dgm:pt modelId="{F863B518-92AF-43E6-B1F4-9614CDA5AF82}" type="parTrans" cxnId="{F42E8056-66B5-48E6-AFDD-B78B41770769}">
      <dgm:prSet/>
      <dgm:spPr/>
      <dgm:t>
        <a:bodyPr/>
        <a:lstStyle/>
        <a:p>
          <a:pPr rtl="1"/>
          <a:endParaRPr lang="ar-SA"/>
        </a:p>
      </dgm:t>
    </dgm:pt>
    <dgm:pt modelId="{6488E131-17F1-45B4-A2EB-5B2F4F3B8E13}" type="sibTrans" cxnId="{F42E8056-66B5-48E6-AFDD-B78B41770769}">
      <dgm:prSet/>
      <dgm:spPr/>
      <dgm:t>
        <a:bodyPr/>
        <a:lstStyle/>
        <a:p>
          <a:pPr rtl="1"/>
          <a:endParaRPr lang="ar-SA"/>
        </a:p>
      </dgm:t>
    </dgm:pt>
    <dgm:pt modelId="{E2DE6E0F-4931-410F-B146-986E08DB1192}" type="pres">
      <dgm:prSet presAssocID="{FD26C1D8-6075-4577-8C15-2E6CE9FE39E1}" presName="Name0" presStyleCnt="0">
        <dgm:presLayoutVars>
          <dgm:chMax/>
          <dgm:chPref/>
          <dgm:dir/>
        </dgm:presLayoutVars>
      </dgm:prSet>
      <dgm:spPr/>
      <dgm:t>
        <a:bodyPr/>
        <a:lstStyle/>
        <a:p>
          <a:pPr rtl="1"/>
          <a:endParaRPr lang="ar-SA"/>
        </a:p>
      </dgm:t>
    </dgm:pt>
    <dgm:pt modelId="{72B08375-A60F-4981-9919-FCBC39ACBC4E}" type="pres">
      <dgm:prSet presAssocID="{DDEF3038-DDE1-4C1F-8CE8-6D86EF16A378}" presName="parenttextcomposite" presStyleCnt="0"/>
      <dgm:spPr/>
    </dgm:pt>
    <dgm:pt modelId="{81560972-C0B8-4468-B181-A3C55E536BE6}" type="pres">
      <dgm:prSet presAssocID="{DDEF3038-DDE1-4C1F-8CE8-6D86EF16A378}" presName="parenttext" presStyleLbl="revTx" presStyleIdx="0" presStyleCnt="1">
        <dgm:presLayoutVars>
          <dgm:chMax/>
          <dgm:chPref val="2"/>
          <dgm:bulletEnabled val="1"/>
        </dgm:presLayoutVars>
      </dgm:prSet>
      <dgm:spPr/>
      <dgm:t>
        <a:bodyPr/>
        <a:lstStyle/>
        <a:p>
          <a:pPr rtl="1"/>
          <a:endParaRPr lang="ar-SA"/>
        </a:p>
      </dgm:t>
    </dgm:pt>
    <dgm:pt modelId="{3CBE048C-BA95-4841-8F81-152E299E2118}" type="pres">
      <dgm:prSet presAssocID="{DDEF3038-DDE1-4C1F-8CE8-6D86EF16A378}" presName="parallelogramComposite" presStyleCnt="0"/>
      <dgm:spPr/>
    </dgm:pt>
    <dgm:pt modelId="{DCF9C038-54AC-4360-886E-25E566F74DB1}" type="pres">
      <dgm:prSet presAssocID="{DDEF3038-DDE1-4C1F-8CE8-6D86EF16A378}" presName="parallelogram1" presStyleLbl="alignNode1" presStyleIdx="0" presStyleCnt="7"/>
      <dgm:spPr/>
    </dgm:pt>
    <dgm:pt modelId="{60711597-E9BE-4851-9252-FF37346FFCE7}" type="pres">
      <dgm:prSet presAssocID="{DDEF3038-DDE1-4C1F-8CE8-6D86EF16A378}" presName="parallelogram2" presStyleLbl="alignNode1" presStyleIdx="1" presStyleCnt="7"/>
      <dgm:spPr/>
    </dgm:pt>
    <dgm:pt modelId="{95CC7497-3A62-4510-8429-14FA5FA17D84}" type="pres">
      <dgm:prSet presAssocID="{DDEF3038-DDE1-4C1F-8CE8-6D86EF16A378}" presName="parallelogram3" presStyleLbl="alignNode1" presStyleIdx="2" presStyleCnt="7"/>
      <dgm:spPr/>
    </dgm:pt>
    <dgm:pt modelId="{551B01D0-CF87-4A71-AC38-B87280E749BA}" type="pres">
      <dgm:prSet presAssocID="{DDEF3038-DDE1-4C1F-8CE8-6D86EF16A378}" presName="parallelogram4" presStyleLbl="alignNode1" presStyleIdx="3" presStyleCnt="7"/>
      <dgm:spPr/>
    </dgm:pt>
    <dgm:pt modelId="{EF548185-1A53-46CC-A06D-FE087842E7B5}" type="pres">
      <dgm:prSet presAssocID="{DDEF3038-DDE1-4C1F-8CE8-6D86EF16A378}" presName="parallelogram5" presStyleLbl="alignNode1" presStyleIdx="4" presStyleCnt="7"/>
      <dgm:spPr/>
    </dgm:pt>
    <dgm:pt modelId="{C397BB3C-C8FB-446D-9F1E-014D6C2847CC}" type="pres">
      <dgm:prSet presAssocID="{DDEF3038-DDE1-4C1F-8CE8-6D86EF16A378}" presName="parallelogram6" presStyleLbl="alignNode1" presStyleIdx="5" presStyleCnt="7"/>
      <dgm:spPr/>
    </dgm:pt>
    <dgm:pt modelId="{056EEFAF-88C3-41BB-8694-AE5018B592E5}" type="pres">
      <dgm:prSet presAssocID="{DDEF3038-DDE1-4C1F-8CE8-6D86EF16A378}" presName="parallelogram7" presStyleLbl="alignNode1" presStyleIdx="6" presStyleCnt="7"/>
      <dgm:spPr/>
    </dgm:pt>
  </dgm:ptLst>
  <dgm:cxnLst>
    <dgm:cxn modelId="{AE1ED3BA-8525-414C-A8A2-307D4DCA0404}" type="presOf" srcId="{DDEF3038-DDE1-4C1F-8CE8-6D86EF16A378}" destId="{81560972-C0B8-4468-B181-A3C55E536BE6}" srcOrd="0" destOrd="0" presId="urn:microsoft.com/office/officeart/2008/layout/VerticalAccentList"/>
    <dgm:cxn modelId="{FD5E396A-B75E-4525-B239-AF3A33B8D732}" type="presOf" srcId="{FD26C1D8-6075-4577-8C15-2E6CE9FE39E1}" destId="{E2DE6E0F-4931-410F-B146-986E08DB1192}" srcOrd="0" destOrd="0" presId="urn:microsoft.com/office/officeart/2008/layout/VerticalAccentList"/>
    <dgm:cxn modelId="{F42E8056-66B5-48E6-AFDD-B78B41770769}" srcId="{FD26C1D8-6075-4577-8C15-2E6CE9FE39E1}" destId="{DDEF3038-DDE1-4C1F-8CE8-6D86EF16A378}" srcOrd="0" destOrd="0" parTransId="{F863B518-92AF-43E6-B1F4-9614CDA5AF82}" sibTransId="{6488E131-17F1-45B4-A2EB-5B2F4F3B8E13}"/>
    <dgm:cxn modelId="{167C844B-CF45-44C4-A20F-0417DF8FE4B7}" type="presParOf" srcId="{E2DE6E0F-4931-410F-B146-986E08DB1192}" destId="{72B08375-A60F-4981-9919-FCBC39ACBC4E}" srcOrd="0" destOrd="0" presId="urn:microsoft.com/office/officeart/2008/layout/VerticalAccentList"/>
    <dgm:cxn modelId="{8178820B-92E0-486E-8129-803F89485ED6}" type="presParOf" srcId="{72B08375-A60F-4981-9919-FCBC39ACBC4E}" destId="{81560972-C0B8-4468-B181-A3C55E536BE6}" srcOrd="0" destOrd="0" presId="urn:microsoft.com/office/officeart/2008/layout/VerticalAccentList"/>
    <dgm:cxn modelId="{F7CA9F2C-1320-4E1A-A4B2-DC0123655CBF}" type="presParOf" srcId="{E2DE6E0F-4931-410F-B146-986E08DB1192}" destId="{3CBE048C-BA95-4841-8F81-152E299E2118}" srcOrd="1" destOrd="0" presId="urn:microsoft.com/office/officeart/2008/layout/VerticalAccentList"/>
    <dgm:cxn modelId="{C7D915B1-BEC5-49E6-BF55-F12B051004B6}" type="presParOf" srcId="{3CBE048C-BA95-4841-8F81-152E299E2118}" destId="{DCF9C038-54AC-4360-886E-25E566F74DB1}" srcOrd="0" destOrd="0" presId="urn:microsoft.com/office/officeart/2008/layout/VerticalAccentList"/>
    <dgm:cxn modelId="{914710AE-0F0D-41DE-91FB-4FCDBBA26DA4}" type="presParOf" srcId="{3CBE048C-BA95-4841-8F81-152E299E2118}" destId="{60711597-E9BE-4851-9252-FF37346FFCE7}" srcOrd="1" destOrd="0" presId="urn:microsoft.com/office/officeart/2008/layout/VerticalAccentList"/>
    <dgm:cxn modelId="{F79BD607-974B-4D7A-9A0C-A70510FDDF09}" type="presParOf" srcId="{3CBE048C-BA95-4841-8F81-152E299E2118}" destId="{95CC7497-3A62-4510-8429-14FA5FA17D84}" srcOrd="2" destOrd="0" presId="urn:microsoft.com/office/officeart/2008/layout/VerticalAccentList"/>
    <dgm:cxn modelId="{34FDD07B-DA05-4472-B614-595FAA5409EE}" type="presParOf" srcId="{3CBE048C-BA95-4841-8F81-152E299E2118}" destId="{551B01D0-CF87-4A71-AC38-B87280E749BA}" srcOrd="3" destOrd="0" presId="urn:microsoft.com/office/officeart/2008/layout/VerticalAccentList"/>
    <dgm:cxn modelId="{53840A94-5891-46D3-9E0E-5E52BA9C52C8}" type="presParOf" srcId="{3CBE048C-BA95-4841-8F81-152E299E2118}" destId="{EF548185-1A53-46CC-A06D-FE087842E7B5}" srcOrd="4" destOrd="0" presId="urn:microsoft.com/office/officeart/2008/layout/VerticalAccentList"/>
    <dgm:cxn modelId="{5AFAC55A-0D3C-4FF9-B25F-373514FC3B6F}" type="presParOf" srcId="{3CBE048C-BA95-4841-8F81-152E299E2118}" destId="{C397BB3C-C8FB-446D-9F1E-014D6C2847CC}" srcOrd="5" destOrd="0" presId="urn:microsoft.com/office/officeart/2008/layout/VerticalAccentList"/>
    <dgm:cxn modelId="{ECDB56C9-B258-4A0C-9E63-B72CCB7211A9}" type="presParOf" srcId="{3CBE048C-BA95-4841-8F81-152E299E2118}" destId="{056EEFAF-88C3-41BB-8694-AE5018B592E5}" srcOrd="6" destOrd="0" presId="urn:microsoft.com/office/officeart/2008/layout/Vertical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9E7E73-9F14-4778-AC05-1DC476894088}" type="doc">
      <dgm:prSet loTypeId="urn:microsoft.com/office/officeart/2008/layout/VerticalAccentList" loCatId="list" qsTypeId="urn:microsoft.com/office/officeart/2005/8/quickstyle/simple1" qsCatId="simple" csTypeId="urn:microsoft.com/office/officeart/2005/8/colors/accent0_2" csCatId="mainScheme"/>
      <dgm:spPr/>
      <dgm:t>
        <a:bodyPr/>
        <a:lstStyle/>
        <a:p>
          <a:pPr rtl="1"/>
          <a:endParaRPr lang="ar-SA"/>
        </a:p>
      </dgm:t>
    </dgm:pt>
    <dgm:pt modelId="{3164A4F4-C0F2-484A-BC84-B5F004F66AFB}">
      <dgm:prSet custT="1"/>
      <dgm:spPr/>
      <dgm:t>
        <a:bodyPr/>
        <a:lstStyle/>
        <a:p>
          <a:pPr rtl="1"/>
          <a:r>
            <a:rPr lang="ar-SA" sz="5400" b="1" dirty="0" smtClean="0"/>
            <a:t>المقياس النسبي</a:t>
          </a:r>
          <a:endParaRPr lang="ar-SA" sz="5400" b="1" dirty="0"/>
        </a:p>
      </dgm:t>
    </dgm:pt>
    <dgm:pt modelId="{24A10BB0-9B9E-45D1-A6E9-0AE268762E83}" type="parTrans" cxnId="{3F8899EC-85C5-4E01-8073-49FA7F53D6E2}">
      <dgm:prSet/>
      <dgm:spPr/>
      <dgm:t>
        <a:bodyPr/>
        <a:lstStyle/>
        <a:p>
          <a:pPr rtl="1"/>
          <a:endParaRPr lang="ar-SA"/>
        </a:p>
      </dgm:t>
    </dgm:pt>
    <dgm:pt modelId="{6D8C8473-16A1-453B-B45F-35EFB7B3C0E5}" type="sibTrans" cxnId="{3F8899EC-85C5-4E01-8073-49FA7F53D6E2}">
      <dgm:prSet/>
      <dgm:spPr/>
      <dgm:t>
        <a:bodyPr/>
        <a:lstStyle/>
        <a:p>
          <a:pPr rtl="1"/>
          <a:endParaRPr lang="ar-SA"/>
        </a:p>
      </dgm:t>
    </dgm:pt>
    <dgm:pt modelId="{DB9EC34E-AC85-4F0A-8082-5B29E3248CC0}" type="pres">
      <dgm:prSet presAssocID="{199E7E73-9F14-4778-AC05-1DC476894088}" presName="Name0" presStyleCnt="0">
        <dgm:presLayoutVars>
          <dgm:chMax/>
          <dgm:chPref/>
          <dgm:dir/>
        </dgm:presLayoutVars>
      </dgm:prSet>
      <dgm:spPr/>
      <dgm:t>
        <a:bodyPr/>
        <a:lstStyle/>
        <a:p>
          <a:pPr rtl="1"/>
          <a:endParaRPr lang="ar-SA"/>
        </a:p>
      </dgm:t>
    </dgm:pt>
    <dgm:pt modelId="{EFAF3512-C351-4AB6-9301-3D344C012BE2}" type="pres">
      <dgm:prSet presAssocID="{3164A4F4-C0F2-484A-BC84-B5F004F66AFB}" presName="parenttextcomposite" presStyleCnt="0"/>
      <dgm:spPr/>
    </dgm:pt>
    <dgm:pt modelId="{89BA590D-D25A-4DE4-AA52-45A178C8D93D}" type="pres">
      <dgm:prSet presAssocID="{3164A4F4-C0F2-484A-BC84-B5F004F66AFB}" presName="parenttext" presStyleLbl="revTx" presStyleIdx="0" presStyleCnt="1">
        <dgm:presLayoutVars>
          <dgm:chMax/>
          <dgm:chPref val="2"/>
          <dgm:bulletEnabled val="1"/>
        </dgm:presLayoutVars>
      </dgm:prSet>
      <dgm:spPr/>
      <dgm:t>
        <a:bodyPr/>
        <a:lstStyle/>
        <a:p>
          <a:pPr rtl="1"/>
          <a:endParaRPr lang="ar-SA"/>
        </a:p>
      </dgm:t>
    </dgm:pt>
    <dgm:pt modelId="{D5AEADD8-2945-4C4C-B027-C24BFCBD7F86}" type="pres">
      <dgm:prSet presAssocID="{3164A4F4-C0F2-484A-BC84-B5F004F66AFB}" presName="parallelogramComposite" presStyleCnt="0"/>
      <dgm:spPr/>
    </dgm:pt>
    <dgm:pt modelId="{2F5135A4-4FE6-4B48-A342-89A309711471}" type="pres">
      <dgm:prSet presAssocID="{3164A4F4-C0F2-484A-BC84-B5F004F66AFB}" presName="parallelogram1" presStyleLbl="alignNode1" presStyleIdx="0" presStyleCnt="7"/>
      <dgm:spPr/>
    </dgm:pt>
    <dgm:pt modelId="{AEA774A1-5760-4EA5-8750-8F5ADC0E0D09}" type="pres">
      <dgm:prSet presAssocID="{3164A4F4-C0F2-484A-BC84-B5F004F66AFB}" presName="parallelogram2" presStyleLbl="alignNode1" presStyleIdx="1" presStyleCnt="7"/>
      <dgm:spPr/>
    </dgm:pt>
    <dgm:pt modelId="{9B6A031E-DD8B-46A1-B8EA-24DA2F29B809}" type="pres">
      <dgm:prSet presAssocID="{3164A4F4-C0F2-484A-BC84-B5F004F66AFB}" presName="parallelogram3" presStyleLbl="alignNode1" presStyleIdx="2" presStyleCnt="7"/>
      <dgm:spPr/>
    </dgm:pt>
    <dgm:pt modelId="{1473ADE6-CDB5-4952-8292-F2C49243C612}" type="pres">
      <dgm:prSet presAssocID="{3164A4F4-C0F2-484A-BC84-B5F004F66AFB}" presName="parallelogram4" presStyleLbl="alignNode1" presStyleIdx="3" presStyleCnt="7"/>
      <dgm:spPr/>
    </dgm:pt>
    <dgm:pt modelId="{CC1A9983-4886-4ACD-BDDF-ECA109C4CA1C}" type="pres">
      <dgm:prSet presAssocID="{3164A4F4-C0F2-484A-BC84-B5F004F66AFB}" presName="parallelogram5" presStyleLbl="alignNode1" presStyleIdx="4" presStyleCnt="7"/>
      <dgm:spPr/>
    </dgm:pt>
    <dgm:pt modelId="{3DB3FADA-293B-4FC0-B41B-23EEDEDD5417}" type="pres">
      <dgm:prSet presAssocID="{3164A4F4-C0F2-484A-BC84-B5F004F66AFB}" presName="parallelogram6" presStyleLbl="alignNode1" presStyleIdx="5" presStyleCnt="7"/>
      <dgm:spPr/>
    </dgm:pt>
    <dgm:pt modelId="{C13EB05C-D9BE-40FC-8462-10BE8C26D3E2}" type="pres">
      <dgm:prSet presAssocID="{3164A4F4-C0F2-484A-BC84-B5F004F66AFB}" presName="parallelogram7" presStyleLbl="alignNode1" presStyleIdx="6" presStyleCnt="7"/>
      <dgm:spPr/>
    </dgm:pt>
  </dgm:ptLst>
  <dgm:cxnLst>
    <dgm:cxn modelId="{1DC95158-C91E-4153-A3D4-7A949C169E8B}" type="presOf" srcId="{3164A4F4-C0F2-484A-BC84-B5F004F66AFB}" destId="{89BA590D-D25A-4DE4-AA52-45A178C8D93D}" srcOrd="0" destOrd="0" presId="urn:microsoft.com/office/officeart/2008/layout/VerticalAccentList"/>
    <dgm:cxn modelId="{3F8899EC-85C5-4E01-8073-49FA7F53D6E2}" srcId="{199E7E73-9F14-4778-AC05-1DC476894088}" destId="{3164A4F4-C0F2-484A-BC84-B5F004F66AFB}" srcOrd="0" destOrd="0" parTransId="{24A10BB0-9B9E-45D1-A6E9-0AE268762E83}" sibTransId="{6D8C8473-16A1-453B-B45F-35EFB7B3C0E5}"/>
    <dgm:cxn modelId="{CBBA6156-C22E-4125-96C6-0141CD94D1D5}" type="presOf" srcId="{199E7E73-9F14-4778-AC05-1DC476894088}" destId="{DB9EC34E-AC85-4F0A-8082-5B29E3248CC0}" srcOrd="0" destOrd="0" presId="urn:microsoft.com/office/officeart/2008/layout/VerticalAccentList"/>
    <dgm:cxn modelId="{F03E53EA-611D-483C-97C2-F59C7468E6CE}" type="presParOf" srcId="{DB9EC34E-AC85-4F0A-8082-5B29E3248CC0}" destId="{EFAF3512-C351-4AB6-9301-3D344C012BE2}" srcOrd="0" destOrd="0" presId="urn:microsoft.com/office/officeart/2008/layout/VerticalAccentList"/>
    <dgm:cxn modelId="{6553DF62-5A61-4E6C-9A85-3D437FBBD0DC}" type="presParOf" srcId="{EFAF3512-C351-4AB6-9301-3D344C012BE2}" destId="{89BA590D-D25A-4DE4-AA52-45A178C8D93D}" srcOrd="0" destOrd="0" presId="urn:microsoft.com/office/officeart/2008/layout/VerticalAccentList"/>
    <dgm:cxn modelId="{4D614FFB-E0DA-471F-BFF9-393351B4623E}" type="presParOf" srcId="{DB9EC34E-AC85-4F0A-8082-5B29E3248CC0}" destId="{D5AEADD8-2945-4C4C-B027-C24BFCBD7F86}" srcOrd="1" destOrd="0" presId="urn:microsoft.com/office/officeart/2008/layout/VerticalAccentList"/>
    <dgm:cxn modelId="{F6D650E2-AA12-4EB0-B76D-77349243D7A1}" type="presParOf" srcId="{D5AEADD8-2945-4C4C-B027-C24BFCBD7F86}" destId="{2F5135A4-4FE6-4B48-A342-89A309711471}" srcOrd="0" destOrd="0" presId="urn:microsoft.com/office/officeart/2008/layout/VerticalAccentList"/>
    <dgm:cxn modelId="{043E2EFD-6A45-44E7-BD58-6EC451F27DD3}" type="presParOf" srcId="{D5AEADD8-2945-4C4C-B027-C24BFCBD7F86}" destId="{AEA774A1-5760-4EA5-8750-8F5ADC0E0D09}" srcOrd="1" destOrd="0" presId="urn:microsoft.com/office/officeart/2008/layout/VerticalAccentList"/>
    <dgm:cxn modelId="{C234B3FD-2C89-4F50-AAB7-4C97389D3856}" type="presParOf" srcId="{D5AEADD8-2945-4C4C-B027-C24BFCBD7F86}" destId="{9B6A031E-DD8B-46A1-B8EA-24DA2F29B809}" srcOrd="2" destOrd="0" presId="urn:microsoft.com/office/officeart/2008/layout/VerticalAccentList"/>
    <dgm:cxn modelId="{8E0C118D-825C-48A6-9A28-7B00E424759A}" type="presParOf" srcId="{D5AEADD8-2945-4C4C-B027-C24BFCBD7F86}" destId="{1473ADE6-CDB5-4952-8292-F2C49243C612}" srcOrd="3" destOrd="0" presId="urn:microsoft.com/office/officeart/2008/layout/VerticalAccentList"/>
    <dgm:cxn modelId="{77E93043-0855-4D7D-AD70-BFDDA69D48AF}" type="presParOf" srcId="{D5AEADD8-2945-4C4C-B027-C24BFCBD7F86}" destId="{CC1A9983-4886-4ACD-BDDF-ECA109C4CA1C}" srcOrd="4" destOrd="0" presId="urn:microsoft.com/office/officeart/2008/layout/VerticalAccentList"/>
    <dgm:cxn modelId="{400C0D2F-7062-428A-A09D-487F66169BD4}" type="presParOf" srcId="{D5AEADD8-2945-4C4C-B027-C24BFCBD7F86}" destId="{3DB3FADA-293B-4FC0-B41B-23EEDEDD5417}" srcOrd="5" destOrd="0" presId="urn:microsoft.com/office/officeart/2008/layout/VerticalAccentList"/>
    <dgm:cxn modelId="{A362151C-B255-4D7A-937E-BC8A0999FC38}" type="presParOf" srcId="{D5AEADD8-2945-4C4C-B027-C24BFCBD7F86}" destId="{C13EB05C-D9BE-40FC-8462-10BE8C26D3E2}" srcOrd="6" destOrd="0" presId="urn:microsoft.com/office/officeart/2008/layout/Vertical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6C5017-41B7-4961-A47E-ACCB3AB1CD8A}" type="doc">
      <dgm:prSet loTypeId="urn:microsoft.com/office/officeart/2005/8/layout/vList6" loCatId="list" qsTypeId="urn:microsoft.com/office/officeart/2005/8/quickstyle/simple1" qsCatId="simple" csTypeId="urn:microsoft.com/office/officeart/2005/8/colors/accent1_2" csCatId="accent1" phldr="1"/>
      <dgm:spPr/>
      <dgm:t>
        <a:bodyPr/>
        <a:lstStyle/>
        <a:p>
          <a:pPr rtl="1"/>
          <a:endParaRPr lang="ar-SA"/>
        </a:p>
      </dgm:t>
    </dgm:pt>
    <dgm:pt modelId="{014B4026-AEBA-4932-A9BB-B59EFAA5A4BB}">
      <dgm:prSet phldrT="[نص]"/>
      <dgm:spPr/>
      <dgm:t>
        <a:bodyPr/>
        <a:lstStyle/>
        <a:p>
          <a:pPr algn="just" rtl="1"/>
          <a:r>
            <a:rPr lang="ar-SA" b="1" dirty="0" smtClean="0"/>
            <a:t>العبارات الموجبة</a:t>
          </a:r>
          <a:endParaRPr lang="ar-SA" b="1" dirty="0"/>
        </a:p>
      </dgm:t>
    </dgm:pt>
    <dgm:pt modelId="{4A2E476D-A6F3-4F92-A949-B4F3B97BA88E}" type="parTrans" cxnId="{A3FAD21C-D3C5-491F-81E9-04504E643493}">
      <dgm:prSet/>
      <dgm:spPr/>
      <dgm:t>
        <a:bodyPr/>
        <a:lstStyle/>
        <a:p>
          <a:pPr algn="just" rtl="1"/>
          <a:endParaRPr lang="ar-SA"/>
        </a:p>
      </dgm:t>
    </dgm:pt>
    <dgm:pt modelId="{614A5250-98CF-4C00-B0B6-9DECAE9A9585}" type="sibTrans" cxnId="{A3FAD21C-D3C5-491F-81E9-04504E643493}">
      <dgm:prSet/>
      <dgm:spPr/>
      <dgm:t>
        <a:bodyPr/>
        <a:lstStyle/>
        <a:p>
          <a:pPr algn="just" rtl="1"/>
          <a:endParaRPr lang="ar-SA"/>
        </a:p>
      </dgm:t>
    </dgm:pt>
    <dgm:pt modelId="{C994F99D-6EB3-4131-BB6C-2D1E0E38B43E}">
      <dgm:prSet phldrT="[نص]" custT="1"/>
      <dgm:spPr/>
      <dgm:t>
        <a:bodyPr/>
        <a:lstStyle/>
        <a:p>
          <a:pPr algn="just" rtl="1"/>
          <a:r>
            <a:rPr lang="ar-SA" sz="2400" b="1" dirty="0" smtClean="0"/>
            <a:t>هي عبارات تحتوي على تفضيل لموضوع الاتجاه حيث تعكس العبارات الموجبة استحساناً من المفحوص لموضوع الاتجاه مثال : أشعر بالسعادة عندما يخبرنا المعلم أنه سيختبرنا غداً في المادة حتى لو كنت غير مستعد للاختبار</a:t>
          </a:r>
          <a:endParaRPr lang="ar-SA" sz="2400" b="1" dirty="0"/>
        </a:p>
      </dgm:t>
    </dgm:pt>
    <dgm:pt modelId="{E0A401E7-51AC-49CF-A1A7-46111CBF3CB3}" type="parTrans" cxnId="{05A0DA9A-1E50-4442-A7A0-6AC1438DEBF2}">
      <dgm:prSet/>
      <dgm:spPr/>
      <dgm:t>
        <a:bodyPr/>
        <a:lstStyle/>
        <a:p>
          <a:pPr algn="just" rtl="1"/>
          <a:endParaRPr lang="ar-SA"/>
        </a:p>
      </dgm:t>
    </dgm:pt>
    <dgm:pt modelId="{006966BC-851F-46D7-BA56-5A6035917A9D}" type="sibTrans" cxnId="{05A0DA9A-1E50-4442-A7A0-6AC1438DEBF2}">
      <dgm:prSet/>
      <dgm:spPr/>
      <dgm:t>
        <a:bodyPr/>
        <a:lstStyle/>
        <a:p>
          <a:pPr algn="just" rtl="1"/>
          <a:endParaRPr lang="ar-SA"/>
        </a:p>
      </dgm:t>
    </dgm:pt>
    <dgm:pt modelId="{9EEEF532-292C-46D8-8A96-8A1463AED096}">
      <dgm:prSet phldrT="[نص]"/>
      <dgm:spPr/>
      <dgm:t>
        <a:bodyPr/>
        <a:lstStyle/>
        <a:p>
          <a:pPr algn="just" rtl="1"/>
          <a:r>
            <a:rPr lang="ar-SA" b="1" dirty="0" smtClean="0"/>
            <a:t>العبارات السالبة</a:t>
          </a:r>
          <a:endParaRPr lang="ar-SA" b="1" dirty="0"/>
        </a:p>
      </dgm:t>
    </dgm:pt>
    <dgm:pt modelId="{53BC92FE-4746-45C0-BE3C-8E3EC56BB61B}" type="parTrans" cxnId="{9FFAB1D0-49B3-400B-8B07-8D2033193913}">
      <dgm:prSet/>
      <dgm:spPr/>
      <dgm:t>
        <a:bodyPr/>
        <a:lstStyle/>
        <a:p>
          <a:pPr algn="just" rtl="1"/>
          <a:endParaRPr lang="ar-SA"/>
        </a:p>
      </dgm:t>
    </dgm:pt>
    <dgm:pt modelId="{415E8AB0-7192-4F2F-9DC6-A68DD00BC561}" type="sibTrans" cxnId="{9FFAB1D0-49B3-400B-8B07-8D2033193913}">
      <dgm:prSet/>
      <dgm:spPr/>
      <dgm:t>
        <a:bodyPr/>
        <a:lstStyle/>
        <a:p>
          <a:pPr algn="just" rtl="1"/>
          <a:endParaRPr lang="ar-SA"/>
        </a:p>
      </dgm:t>
    </dgm:pt>
    <dgm:pt modelId="{33B68F26-70FC-4CB6-9238-61A7F063613F}">
      <dgm:prSet phldrT="[نص]" custT="1"/>
      <dgm:spPr/>
      <dgm:t>
        <a:bodyPr/>
        <a:lstStyle/>
        <a:p>
          <a:pPr algn="just" rtl="1">
            <a:lnSpc>
              <a:spcPct val="150000"/>
            </a:lnSpc>
          </a:pPr>
          <a:r>
            <a:rPr lang="ar-SA" sz="2200" b="1" dirty="0" smtClean="0"/>
            <a:t>هي عبارات تحتوي على رفض لموضوع الاتجاه حيث تعكس العبارات السالبة عدم استحسان من المفحوص لنفس موضوع الاتجاه مثال : أكره الاختبارات حتى لو كنت أحصل فيها على درجات عالية</a:t>
          </a:r>
          <a:endParaRPr lang="ar-SA" sz="2200" b="1" dirty="0"/>
        </a:p>
      </dgm:t>
    </dgm:pt>
    <dgm:pt modelId="{CE67BFB9-E0D9-4C46-8C3B-314F025AC9AD}" type="parTrans" cxnId="{2CED6C4D-3AEA-47E9-95DD-B882B7FC3EB5}">
      <dgm:prSet/>
      <dgm:spPr/>
      <dgm:t>
        <a:bodyPr/>
        <a:lstStyle/>
        <a:p>
          <a:pPr algn="just" rtl="1"/>
          <a:endParaRPr lang="ar-SA"/>
        </a:p>
      </dgm:t>
    </dgm:pt>
    <dgm:pt modelId="{78DB4F27-E554-4B4C-8C66-E4712526F7A4}" type="sibTrans" cxnId="{2CED6C4D-3AEA-47E9-95DD-B882B7FC3EB5}">
      <dgm:prSet/>
      <dgm:spPr/>
      <dgm:t>
        <a:bodyPr/>
        <a:lstStyle/>
        <a:p>
          <a:pPr algn="just" rtl="1"/>
          <a:endParaRPr lang="ar-SA"/>
        </a:p>
      </dgm:t>
    </dgm:pt>
    <dgm:pt modelId="{A6E5B3C6-9DF0-4CE5-AE54-DAB4747C147E}">
      <dgm:prSet phldrT="[نص]" custT="1"/>
      <dgm:spPr/>
      <dgm:t>
        <a:bodyPr/>
        <a:lstStyle/>
        <a:p>
          <a:pPr algn="just" rtl="1"/>
          <a:endParaRPr lang="ar-SA" sz="2400" b="1" dirty="0"/>
        </a:p>
      </dgm:t>
    </dgm:pt>
    <dgm:pt modelId="{2B0A88EA-4774-4022-827E-0635C274307C}" type="parTrans" cxnId="{3097C53E-293F-4EF8-BACD-FB370DFCB13E}">
      <dgm:prSet/>
      <dgm:spPr/>
      <dgm:t>
        <a:bodyPr/>
        <a:lstStyle/>
        <a:p>
          <a:pPr algn="just" rtl="1"/>
          <a:endParaRPr lang="ar-SA"/>
        </a:p>
      </dgm:t>
    </dgm:pt>
    <dgm:pt modelId="{A1333AA3-5DB7-437D-9CD0-5CAAF9FA96D2}" type="sibTrans" cxnId="{3097C53E-293F-4EF8-BACD-FB370DFCB13E}">
      <dgm:prSet/>
      <dgm:spPr/>
      <dgm:t>
        <a:bodyPr/>
        <a:lstStyle/>
        <a:p>
          <a:pPr algn="just" rtl="1"/>
          <a:endParaRPr lang="ar-SA"/>
        </a:p>
      </dgm:t>
    </dgm:pt>
    <dgm:pt modelId="{0A0FC043-2DCF-479F-97E5-3ECD3A18EDC3}" type="pres">
      <dgm:prSet presAssocID="{546C5017-41B7-4961-A47E-ACCB3AB1CD8A}" presName="Name0" presStyleCnt="0">
        <dgm:presLayoutVars>
          <dgm:dir/>
          <dgm:animLvl val="lvl"/>
          <dgm:resizeHandles/>
        </dgm:presLayoutVars>
      </dgm:prSet>
      <dgm:spPr/>
      <dgm:t>
        <a:bodyPr/>
        <a:lstStyle/>
        <a:p>
          <a:endParaRPr lang="fr-FR"/>
        </a:p>
      </dgm:t>
    </dgm:pt>
    <dgm:pt modelId="{E0ADCCD3-D75E-4448-B827-C198648F9CBC}" type="pres">
      <dgm:prSet presAssocID="{014B4026-AEBA-4932-A9BB-B59EFAA5A4BB}" presName="linNode" presStyleCnt="0"/>
      <dgm:spPr/>
    </dgm:pt>
    <dgm:pt modelId="{D52ED4DE-A5D8-4EB2-9A00-E19BB73D3E62}" type="pres">
      <dgm:prSet presAssocID="{014B4026-AEBA-4932-A9BB-B59EFAA5A4BB}" presName="parentShp" presStyleLbl="node1" presStyleIdx="0" presStyleCnt="2" custLinFactX="3206" custLinFactNeighborX="100000" custLinFactNeighborY="-8500">
        <dgm:presLayoutVars>
          <dgm:bulletEnabled val="1"/>
        </dgm:presLayoutVars>
      </dgm:prSet>
      <dgm:spPr/>
      <dgm:t>
        <a:bodyPr/>
        <a:lstStyle/>
        <a:p>
          <a:endParaRPr lang="fr-FR"/>
        </a:p>
      </dgm:t>
    </dgm:pt>
    <dgm:pt modelId="{4B9698E1-0120-46C8-8E07-21F245948D65}" type="pres">
      <dgm:prSet presAssocID="{014B4026-AEBA-4932-A9BB-B59EFAA5A4BB}" presName="childShp" presStyleLbl="bgAccFollowNode1" presStyleIdx="0" presStyleCnt="2" custScaleX="95900" custScaleY="180402" custLinFactX="-683" custLinFactNeighborX="-100000" custLinFactNeighborY="-5004">
        <dgm:presLayoutVars>
          <dgm:bulletEnabled val="1"/>
        </dgm:presLayoutVars>
      </dgm:prSet>
      <dgm:spPr/>
      <dgm:t>
        <a:bodyPr/>
        <a:lstStyle/>
        <a:p>
          <a:pPr rtl="1"/>
          <a:endParaRPr lang="ar-SA"/>
        </a:p>
      </dgm:t>
    </dgm:pt>
    <dgm:pt modelId="{59BF10F7-37F0-4E84-AFD2-75715CF11CBA}" type="pres">
      <dgm:prSet presAssocID="{614A5250-98CF-4C00-B0B6-9DECAE9A9585}" presName="spacing" presStyleCnt="0"/>
      <dgm:spPr/>
    </dgm:pt>
    <dgm:pt modelId="{1ECF1E33-D8E5-4F66-B934-E49BEE1FCA36}" type="pres">
      <dgm:prSet presAssocID="{9EEEF532-292C-46D8-8A96-8A1463AED096}" presName="linNode" presStyleCnt="0"/>
      <dgm:spPr/>
    </dgm:pt>
    <dgm:pt modelId="{06D50C04-915B-41D5-94A7-487BD97DFC10}" type="pres">
      <dgm:prSet presAssocID="{9EEEF532-292C-46D8-8A96-8A1463AED096}" presName="parentShp" presStyleLbl="node1" presStyleIdx="1" presStyleCnt="2" custLinFactNeighborX="99843" custLinFactNeighborY="-9560">
        <dgm:presLayoutVars>
          <dgm:bulletEnabled val="1"/>
        </dgm:presLayoutVars>
      </dgm:prSet>
      <dgm:spPr/>
      <dgm:t>
        <a:bodyPr/>
        <a:lstStyle/>
        <a:p>
          <a:pPr rtl="1"/>
          <a:endParaRPr lang="ar-SA"/>
        </a:p>
      </dgm:t>
    </dgm:pt>
    <dgm:pt modelId="{9F57FEEE-0D36-4C24-B821-841AD078DBA5}" type="pres">
      <dgm:prSet presAssocID="{9EEEF532-292C-46D8-8A96-8A1463AED096}" presName="childShp" presStyleLbl="bgAccFollowNode1" presStyleIdx="1" presStyleCnt="2" custScaleY="175004" custLinFactNeighborX="-97950" custLinFactNeighborY="-10075">
        <dgm:presLayoutVars>
          <dgm:bulletEnabled val="1"/>
        </dgm:presLayoutVars>
      </dgm:prSet>
      <dgm:spPr/>
      <dgm:t>
        <a:bodyPr/>
        <a:lstStyle/>
        <a:p>
          <a:endParaRPr lang="fr-FR"/>
        </a:p>
      </dgm:t>
    </dgm:pt>
  </dgm:ptLst>
  <dgm:cxnLst>
    <dgm:cxn modelId="{09AC873A-5FBA-4883-ABD9-6F23903C198E}" type="presOf" srcId="{014B4026-AEBA-4932-A9BB-B59EFAA5A4BB}" destId="{D52ED4DE-A5D8-4EB2-9A00-E19BB73D3E62}" srcOrd="0" destOrd="0" presId="urn:microsoft.com/office/officeart/2005/8/layout/vList6"/>
    <dgm:cxn modelId="{8F8D7190-7736-44A0-97C0-DD45FB7B1136}" type="presOf" srcId="{A6E5B3C6-9DF0-4CE5-AE54-DAB4747C147E}" destId="{4B9698E1-0120-46C8-8E07-21F245948D65}" srcOrd="0" destOrd="1" presId="urn:microsoft.com/office/officeart/2005/8/layout/vList6"/>
    <dgm:cxn modelId="{1AD57040-5557-40B5-BA8E-50E5C669BFC5}" type="presOf" srcId="{C994F99D-6EB3-4131-BB6C-2D1E0E38B43E}" destId="{4B9698E1-0120-46C8-8E07-21F245948D65}" srcOrd="0" destOrd="0" presId="urn:microsoft.com/office/officeart/2005/8/layout/vList6"/>
    <dgm:cxn modelId="{27C8EC7F-68D8-4E4C-995F-81556689BCA0}" type="presOf" srcId="{9EEEF532-292C-46D8-8A96-8A1463AED096}" destId="{06D50C04-915B-41D5-94A7-487BD97DFC10}" srcOrd="0" destOrd="0" presId="urn:microsoft.com/office/officeart/2005/8/layout/vList6"/>
    <dgm:cxn modelId="{EE134918-55F8-410E-BEF7-7F09AFA1513E}" type="presOf" srcId="{33B68F26-70FC-4CB6-9238-61A7F063613F}" destId="{9F57FEEE-0D36-4C24-B821-841AD078DBA5}" srcOrd="0" destOrd="0" presId="urn:microsoft.com/office/officeart/2005/8/layout/vList6"/>
    <dgm:cxn modelId="{05A0DA9A-1E50-4442-A7A0-6AC1438DEBF2}" srcId="{014B4026-AEBA-4932-A9BB-B59EFAA5A4BB}" destId="{C994F99D-6EB3-4131-BB6C-2D1E0E38B43E}" srcOrd="0" destOrd="0" parTransId="{E0A401E7-51AC-49CF-A1A7-46111CBF3CB3}" sibTransId="{006966BC-851F-46D7-BA56-5A6035917A9D}"/>
    <dgm:cxn modelId="{92081EBC-0FD2-48FE-979F-AE1AD977C531}" type="presOf" srcId="{546C5017-41B7-4961-A47E-ACCB3AB1CD8A}" destId="{0A0FC043-2DCF-479F-97E5-3ECD3A18EDC3}" srcOrd="0" destOrd="0" presId="urn:microsoft.com/office/officeart/2005/8/layout/vList6"/>
    <dgm:cxn modelId="{9FFAB1D0-49B3-400B-8B07-8D2033193913}" srcId="{546C5017-41B7-4961-A47E-ACCB3AB1CD8A}" destId="{9EEEF532-292C-46D8-8A96-8A1463AED096}" srcOrd="1" destOrd="0" parTransId="{53BC92FE-4746-45C0-BE3C-8E3EC56BB61B}" sibTransId="{415E8AB0-7192-4F2F-9DC6-A68DD00BC561}"/>
    <dgm:cxn modelId="{A3FAD21C-D3C5-491F-81E9-04504E643493}" srcId="{546C5017-41B7-4961-A47E-ACCB3AB1CD8A}" destId="{014B4026-AEBA-4932-A9BB-B59EFAA5A4BB}" srcOrd="0" destOrd="0" parTransId="{4A2E476D-A6F3-4F92-A949-B4F3B97BA88E}" sibTransId="{614A5250-98CF-4C00-B0B6-9DECAE9A9585}"/>
    <dgm:cxn modelId="{3097C53E-293F-4EF8-BACD-FB370DFCB13E}" srcId="{014B4026-AEBA-4932-A9BB-B59EFAA5A4BB}" destId="{A6E5B3C6-9DF0-4CE5-AE54-DAB4747C147E}" srcOrd="1" destOrd="0" parTransId="{2B0A88EA-4774-4022-827E-0635C274307C}" sibTransId="{A1333AA3-5DB7-437D-9CD0-5CAAF9FA96D2}"/>
    <dgm:cxn modelId="{2CED6C4D-3AEA-47E9-95DD-B882B7FC3EB5}" srcId="{9EEEF532-292C-46D8-8A96-8A1463AED096}" destId="{33B68F26-70FC-4CB6-9238-61A7F063613F}" srcOrd="0" destOrd="0" parTransId="{CE67BFB9-E0D9-4C46-8C3B-314F025AC9AD}" sibTransId="{78DB4F27-E554-4B4C-8C66-E4712526F7A4}"/>
    <dgm:cxn modelId="{27284A20-671A-4011-A4D7-C6E86A3ABEBB}" type="presParOf" srcId="{0A0FC043-2DCF-479F-97E5-3ECD3A18EDC3}" destId="{E0ADCCD3-D75E-4448-B827-C198648F9CBC}" srcOrd="0" destOrd="0" presId="urn:microsoft.com/office/officeart/2005/8/layout/vList6"/>
    <dgm:cxn modelId="{7790DA6A-D011-4801-B3E2-3EAE4D68083B}" type="presParOf" srcId="{E0ADCCD3-D75E-4448-B827-C198648F9CBC}" destId="{D52ED4DE-A5D8-4EB2-9A00-E19BB73D3E62}" srcOrd="0" destOrd="0" presId="urn:microsoft.com/office/officeart/2005/8/layout/vList6"/>
    <dgm:cxn modelId="{8EDDB6F5-8A59-4701-A574-2A2A918FDA2D}" type="presParOf" srcId="{E0ADCCD3-D75E-4448-B827-C198648F9CBC}" destId="{4B9698E1-0120-46C8-8E07-21F245948D65}" srcOrd="1" destOrd="0" presId="urn:microsoft.com/office/officeart/2005/8/layout/vList6"/>
    <dgm:cxn modelId="{B03DF452-836E-4CF8-93F8-720FEB511BD9}" type="presParOf" srcId="{0A0FC043-2DCF-479F-97E5-3ECD3A18EDC3}" destId="{59BF10F7-37F0-4E84-AFD2-75715CF11CBA}" srcOrd="1" destOrd="0" presId="urn:microsoft.com/office/officeart/2005/8/layout/vList6"/>
    <dgm:cxn modelId="{73B62C37-BA32-48E9-BA20-C12842262C01}" type="presParOf" srcId="{0A0FC043-2DCF-479F-97E5-3ECD3A18EDC3}" destId="{1ECF1E33-D8E5-4F66-B934-E49BEE1FCA36}" srcOrd="2" destOrd="0" presId="urn:microsoft.com/office/officeart/2005/8/layout/vList6"/>
    <dgm:cxn modelId="{4BABEBD9-35FB-4706-9981-328D516A3B3E}" type="presParOf" srcId="{1ECF1E33-D8E5-4F66-B934-E49BEE1FCA36}" destId="{06D50C04-915B-41D5-94A7-487BD97DFC10}" srcOrd="0" destOrd="0" presId="urn:microsoft.com/office/officeart/2005/8/layout/vList6"/>
    <dgm:cxn modelId="{90D32D0C-B2FB-48F8-8F13-2F92601BFF32}" type="presParOf" srcId="{1ECF1E33-D8E5-4F66-B934-E49BEE1FCA36}" destId="{9F57FEEE-0D36-4C24-B821-841AD078DBA5}"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64D8F9-11F8-4667-BD2E-D59CD0D27582}"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ar-SA"/>
        </a:p>
      </dgm:t>
    </dgm:pt>
    <dgm:pt modelId="{E8F11745-68D8-4409-8D0D-E9BF01EA4E2A}">
      <dgm:prSet phldrT="[نص]"/>
      <dgm:spPr/>
      <dgm:t>
        <a:bodyPr/>
        <a:lstStyle/>
        <a:p>
          <a:pPr rtl="1"/>
          <a:r>
            <a:rPr lang="ar-SA" dirty="0" smtClean="0"/>
            <a:t>المقياس الخماسي</a:t>
          </a:r>
          <a:endParaRPr lang="ar-SA" dirty="0"/>
        </a:p>
      </dgm:t>
    </dgm:pt>
    <dgm:pt modelId="{EBE85376-7724-4A37-A97C-7D402908732F}" type="parTrans" cxnId="{41F613D5-3C87-4376-A157-546A1447CF5F}">
      <dgm:prSet/>
      <dgm:spPr/>
      <dgm:t>
        <a:bodyPr/>
        <a:lstStyle/>
        <a:p>
          <a:pPr rtl="1"/>
          <a:endParaRPr lang="ar-SA"/>
        </a:p>
      </dgm:t>
    </dgm:pt>
    <dgm:pt modelId="{BF375EE0-01A5-4F4C-9BCA-57D09CCF5F5A}" type="sibTrans" cxnId="{41F613D5-3C87-4376-A157-546A1447CF5F}">
      <dgm:prSet/>
      <dgm:spPr/>
      <dgm:t>
        <a:bodyPr/>
        <a:lstStyle/>
        <a:p>
          <a:pPr rtl="1"/>
          <a:endParaRPr lang="ar-SA"/>
        </a:p>
      </dgm:t>
    </dgm:pt>
    <dgm:pt modelId="{49D68746-3979-4D4A-B9E8-9AC8A7856E98}">
      <dgm:prSet phldrT="[نص]" custT="1"/>
      <dgm:spPr/>
      <dgm:t>
        <a:bodyPr/>
        <a:lstStyle/>
        <a:p>
          <a:pPr algn="justLow" rtl="1"/>
          <a:r>
            <a:rPr lang="ar-SA" sz="2000" b="1" dirty="0" smtClean="0"/>
            <a:t>يتم تحويل استجابة المفحوص على كل عبارة من عبارات المقياس إلى أوزان تقديرية ، العبارات الموجبة (5-4-3-2-1)</a:t>
          </a:r>
          <a:endParaRPr lang="ar-SA" sz="2000" b="1" dirty="0"/>
        </a:p>
      </dgm:t>
    </dgm:pt>
    <dgm:pt modelId="{FE215142-0435-47A0-BE14-6124A344340D}" type="parTrans" cxnId="{C35E2196-9BCC-4F93-8EB4-E2A451098799}">
      <dgm:prSet/>
      <dgm:spPr/>
      <dgm:t>
        <a:bodyPr/>
        <a:lstStyle/>
        <a:p>
          <a:pPr rtl="1"/>
          <a:endParaRPr lang="ar-SA"/>
        </a:p>
      </dgm:t>
    </dgm:pt>
    <dgm:pt modelId="{C29E38B3-FDAD-4E34-945D-394DF3FA3E08}" type="sibTrans" cxnId="{C35E2196-9BCC-4F93-8EB4-E2A451098799}">
      <dgm:prSet/>
      <dgm:spPr/>
      <dgm:t>
        <a:bodyPr/>
        <a:lstStyle/>
        <a:p>
          <a:pPr rtl="1"/>
          <a:endParaRPr lang="ar-SA"/>
        </a:p>
      </dgm:t>
    </dgm:pt>
    <dgm:pt modelId="{2C3233BC-A1D5-4153-B513-29B1EF3EAC43}">
      <dgm:prSet phldrT="[نص]"/>
      <dgm:spPr/>
      <dgm:t>
        <a:bodyPr/>
        <a:lstStyle/>
        <a:p>
          <a:pPr rtl="1"/>
          <a:r>
            <a:rPr lang="ar-SA" dirty="0" smtClean="0"/>
            <a:t>المقياس الثلاثي</a:t>
          </a:r>
          <a:endParaRPr lang="ar-SA" dirty="0"/>
        </a:p>
      </dgm:t>
    </dgm:pt>
    <dgm:pt modelId="{42D7046F-276A-41EE-8B54-058DE8876226}" type="parTrans" cxnId="{B687A48B-CD06-430D-BF34-46AA176239FF}">
      <dgm:prSet/>
      <dgm:spPr/>
      <dgm:t>
        <a:bodyPr/>
        <a:lstStyle/>
        <a:p>
          <a:pPr rtl="1"/>
          <a:endParaRPr lang="ar-SA"/>
        </a:p>
      </dgm:t>
    </dgm:pt>
    <dgm:pt modelId="{96E55D60-0993-4A97-B2F4-FF6835D57258}" type="sibTrans" cxnId="{B687A48B-CD06-430D-BF34-46AA176239FF}">
      <dgm:prSet/>
      <dgm:spPr/>
      <dgm:t>
        <a:bodyPr/>
        <a:lstStyle/>
        <a:p>
          <a:pPr rtl="1"/>
          <a:endParaRPr lang="ar-SA"/>
        </a:p>
      </dgm:t>
    </dgm:pt>
    <dgm:pt modelId="{A7C1D3B0-2C9E-4FA6-B82C-E4D1651807DA}">
      <dgm:prSet phldrT="[نص]" custT="1"/>
      <dgm:spPr/>
      <dgm:t>
        <a:bodyPr/>
        <a:lstStyle/>
        <a:p>
          <a:pPr rtl="1"/>
          <a:r>
            <a:rPr lang="ar-SA" sz="2000" b="1" dirty="0" smtClean="0"/>
            <a:t>يتم تحويل استجابة المفحوص على كل عبارة من عبارات المقياس إلى أوزان تقديرية ، العبارات الموجبة (3-2-1)</a:t>
          </a:r>
          <a:endParaRPr lang="ar-SA" sz="2000" b="1" dirty="0"/>
        </a:p>
      </dgm:t>
    </dgm:pt>
    <dgm:pt modelId="{F9EFB8B6-E608-4370-A245-2B5ECE0B241A}" type="parTrans" cxnId="{DE964822-41D3-4A45-BC49-8FA1FB1DA4A8}">
      <dgm:prSet/>
      <dgm:spPr/>
      <dgm:t>
        <a:bodyPr/>
        <a:lstStyle/>
        <a:p>
          <a:pPr rtl="1"/>
          <a:endParaRPr lang="ar-SA"/>
        </a:p>
      </dgm:t>
    </dgm:pt>
    <dgm:pt modelId="{810443D7-FCDC-4FEE-A6D5-833BEE54342D}" type="sibTrans" cxnId="{DE964822-41D3-4A45-BC49-8FA1FB1DA4A8}">
      <dgm:prSet/>
      <dgm:spPr/>
      <dgm:t>
        <a:bodyPr/>
        <a:lstStyle/>
        <a:p>
          <a:pPr rtl="1"/>
          <a:endParaRPr lang="ar-SA"/>
        </a:p>
      </dgm:t>
    </dgm:pt>
    <dgm:pt modelId="{19EB603A-DF16-47B8-8C59-C1440F091493}">
      <dgm:prSet phldrT="[نص]"/>
      <dgm:spPr/>
      <dgm:t>
        <a:bodyPr/>
        <a:lstStyle/>
        <a:p>
          <a:pPr rtl="1"/>
          <a:r>
            <a:rPr lang="ar-SA" dirty="0" smtClean="0"/>
            <a:t>تطبيق المعادلة</a:t>
          </a:r>
          <a:endParaRPr lang="ar-SA" dirty="0"/>
        </a:p>
      </dgm:t>
    </dgm:pt>
    <dgm:pt modelId="{F717AE37-B64F-4B90-9BFC-4A777944924C}" type="parTrans" cxnId="{7986D6BC-90FF-4851-9F65-2D7AA60C8B3C}">
      <dgm:prSet/>
      <dgm:spPr/>
      <dgm:t>
        <a:bodyPr/>
        <a:lstStyle/>
        <a:p>
          <a:pPr rtl="1"/>
          <a:endParaRPr lang="ar-SA"/>
        </a:p>
      </dgm:t>
    </dgm:pt>
    <dgm:pt modelId="{E0097FBF-BB43-4500-AE6C-D4388D3A6CB7}" type="sibTrans" cxnId="{7986D6BC-90FF-4851-9F65-2D7AA60C8B3C}">
      <dgm:prSet/>
      <dgm:spPr/>
      <dgm:t>
        <a:bodyPr/>
        <a:lstStyle/>
        <a:p>
          <a:pPr rtl="1"/>
          <a:endParaRPr lang="ar-SA"/>
        </a:p>
      </dgm:t>
    </dgm:pt>
    <dgm:pt modelId="{96E4B9BF-2F8A-42B6-B7F1-3A1E34B19827}">
      <dgm:prSet phldrT="[نص]"/>
      <dgm:spPr/>
      <dgm:t>
        <a:bodyPr/>
        <a:lstStyle/>
        <a:p>
          <a:pPr rtl="1"/>
          <a:r>
            <a:rPr lang="ar-SA" b="1" dirty="0" smtClean="0"/>
            <a:t>الدرجة الكلية أو العظمى=</a:t>
          </a:r>
          <a:endParaRPr lang="ar-SA" b="1" dirty="0"/>
        </a:p>
      </dgm:t>
    </dgm:pt>
    <dgm:pt modelId="{A687B3C0-68CC-4862-8CFA-96DA1A411465}" type="parTrans" cxnId="{85A808E4-D2C4-4C1A-A43D-048B6B0509DC}">
      <dgm:prSet/>
      <dgm:spPr/>
      <dgm:t>
        <a:bodyPr/>
        <a:lstStyle/>
        <a:p>
          <a:pPr rtl="1"/>
          <a:endParaRPr lang="ar-SA"/>
        </a:p>
      </dgm:t>
    </dgm:pt>
    <dgm:pt modelId="{10F88790-28AF-4352-AC6A-4946772A477A}" type="sibTrans" cxnId="{85A808E4-D2C4-4C1A-A43D-048B6B0509DC}">
      <dgm:prSet/>
      <dgm:spPr/>
      <dgm:t>
        <a:bodyPr/>
        <a:lstStyle/>
        <a:p>
          <a:pPr rtl="1"/>
          <a:endParaRPr lang="ar-SA"/>
        </a:p>
      </dgm:t>
    </dgm:pt>
    <dgm:pt modelId="{EE35E4DB-317F-4CE6-BF5E-9CDB87F8D1F3}">
      <dgm:prSet phldrT="[نص]"/>
      <dgm:spPr/>
      <dgm:t>
        <a:bodyPr/>
        <a:lstStyle/>
        <a:p>
          <a:pPr rtl="1"/>
          <a:r>
            <a:rPr lang="ar-SA" b="1" dirty="0" smtClean="0"/>
            <a:t>عدد عبارات المقياس × عدد الاستجابات</a:t>
          </a:r>
          <a:endParaRPr lang="ar-SA" b="1" dirty="0"/>
        </a:p>
      </dgm:t>
    </dgm:pt>
    <dgm:pt modelId="{BC7FD634-2F1E-4CA4-A1C4-F9B8805DE6F4}" type="parTrans" cxnId="{FE3F38E6-A772-4A8F-8ECB-D3A9AAA3D544}">
      <dgm:prSet/>
      <dgm:spPr/>
      <dgm:t>
        <a:bodyPr/>
        <a:lstStyle/>
        <a:p>
          <a:pPr rtl="1"/>
          <a:endParaRPr lang="ar-SA"/>
        </a:p>
      </dgm:t>
    </dgm:pt>
    <dgm:pt modelId="{4224A5EB-77D3-4337-BE42-656CE2D664EE}" type="sibTrans" cxnId="{FE3F38E6-A772-4A8F-8ECB-D3A9AAA3D544}">
      <dgm:prSet/>
      <dgm:spPr/>
      <dgm:t>
        <a:bodyPr/>
        <a:lstStyle/>
        <a:p>
          <a:pPr rtl="1"/>
          <a:endParaRPr lang="ar-SA"/>
        </a:p>
      </dgm:t>
    </dgm:pt>
    <dgm:pt modelId="{816D4FA4-43C2-4309-9028-2FAA25AA984D}">
      <dgm:prSet phldrT="[نص]" custT="1"/>
      <dgm:spPr/>
      <dgm:t>
        <a:bodyPr/>
        <a:lstStyle/>
        <a:p>
          <a:pPr algn="justLow" rtl="1"/>
          <a:r>
            <a:rPr lang="ar-SA" sz="2000" b="1" dirty="0" smtClean="0"/>
            <a:t>العبارات السالبة (1-2-3-4-5 )</a:t>
          </a:r>
          <a:endParaRPr lang="ar-SA" sz="2000" b="1" dirty="0"/>
        </a:p>
      </dgm:t>
    </dgm:pt>
    <dgm:pt modelId="{351ACE47-037F-4FF2-8676-8908EC395E3B}" type="parTrans" cxnId="{B3845C69-A501-4C36-9F50-4A9493353693}">
      <dgm:prSet/>
      <dgm:spPr/>
      <dgm:t>
        <a:bodyPr/>
        <a:lstStyle/>
        <a:p>
          <a:endParaRPr lang="fr-FR"/>
        </a:p>
      </dgm:t>
    </dgm:pt>
    <dgm:pt modelId="{978DE770-3D9D-4F65-8492-E4D36A1ACBC1}" type="sibTrans" cxnId="{B3845C69-A501-4C36-9F50-4A9493353693}">
      <dgm:prSet/>
      <dgm:spPr/>
      <dgm:t>
        <a:bodyPr/>
        <a:lstStyle/>
        <a:p>
          <a:endParaRPr lang="fr-FR"/>
        </a:p>
      </dgm:t>
    </dgm:pt>
    <dgm:pt modelId="{AEADAEA1-0A5A-4DFF-8B77-1FE9708FCFB0}">
      <dgm:prSet phldrT="[نص]" custT="1"/>
      <dgm:spPr/>
      <dgm:t>
        <a:bodyPr/>
        <a:lstStyle/>
        <a:p>
          <a:pPr algn="justLow" rtl="1"/>
          <a:endParaRPr lang="ar-SA" sz="2000" b="1" dirty="0"/>
        </a:p>
      </dgm:t>
    </dgm:pt>
    <dgm:pt modelId="{107EF17A-CF65-48FB-AC99-3EE855174A94}" type="parTrans" cxnId="{9F851A5E-79CC-4E13-9452-E0C7A44F7858}">
      <dgm:prSet/>
      <dgm:spPr/>
      <dgm:t>
        <a:bodyPr/>
        <a:lstStyle/>
        <a:p>
          <a:endParaRPr lang="fr-FR"/>
        </a:p>
      </dgm:t>
    </dgm:pt>
    <dgm:pt modelId="{AC91D76A-2F20-4B8A-8A8D-E6A89BDE9F4A}" type="sibTrans" cxnId="{9F851A5E-79CC-4E13-9452-E0C7A44F7858}">
      <dgm:prSet/>
      <dgm:spPr/>
      <dgm:t>
        <a:bodyPr/>
        <a:lstStyle/>
        <a:p>
          <a:endParaRPr lang="fr-FR"/>
        </a:p>
      </dgm:t>
    </dgm:pt>
    <dgm:pt modelId="{8BC7869A-1807-4D42-AAD4-DF6A4A83F6F9}">
      <dgm:prSet phldrT="[نص]" custT="1"/>
      <dgm:spPr/>
      <dgm:t>
        <a:bodyPr/>
        <a:lstStyle/>
        <a:p>
          <a:pPr rtl="1"/>
          <a:r>
            <a:rPr lang="ar-SA" sz="2000" b="1" dirty="0" smtClean="0"/>
            <a:t>العبارات السالبة (1-2-3)</a:t>
          </a:r>
          <a:endParaRPr lang="ar-SA" sz="2000" b="1" dirty="0"/>
        </a:p>
      </dgm:t>
    </dgm:pt>
    <dgm:pt modelId="{B2266295-0633-4755-B2EC-96F2346ACC2C}" type="parTrans" cxnId="{8B665A3B-4903-41A5-B4A7-2CEF32B3B75E}">
      <dgm:prSet/>
      <dgm:spPr/>
      <dgm:t>
        <a:bodyPr/>
        <a:lstStyle/>
        <a:p>
          <a:endParaRPr lang="fr-FR"/>
        </a:p>
      </dgm:t>
    </dgm:pt>
    <dgm:pt modelId="{5D6506C7-6686-49D0-A8B3-2478A982FB9E}" type="sibTrans" cxnId="{8B665A3B-4903-41A5-B4A7-2CEF32B3B75E}">
      <dgm:prSet/>
      <dgm:spPr/>
      <dgm:t>
        <a:bodyPr/>
        <a:lstStyle/>
        <a:p>
          <a:endParaRPr lang="fr-FR"/>
        </a:p>
      </dgm:t>
    </dgm:pt>
    <dgm:pt modelId="{5F2AE561-3622-42C2-9947-0AB0E9873E09}">
      <dgm:prSet phldrT="[نص]"/>
      <dgm:spPr/>
      <dgm:t>
        <a:bodyPr/>
        <a:lstStyle/>
        <a:p>
          <a:pPr rtl="1"/>
          <a:endParaRPr lang="ar-SA" sz="1300" dirty="0"/>
        </a:p>
      </dgm:t>
    </dgm:pt>
    <dgm:pt modelId="{C582FC06-8D12-41A7-B9FA-D3A48AAA63F3}" type="parTrans" cxnId="{63868325-4E29-4218-9D98-A172BABA6334}">
      <dgm:prSet/>
      <dgm:spPr/>
      <dgm:t>
        <a:bodyPr/>
        <a:lstStyle/>
        <a:p>
          <a:endParaRPr lang="fr-FR"/>
        </a:p>
      </dgm:t>
    </dgm:pt>
    <dgm:pt modelId="{52FF7770-0D68-48F4-94E7-F00E7FD38959}" type="sibTrans" cxnId="{63868325-4E29-4218-9D98-A172BABA6334}">
      <dgm:prSet/>
      <dgm:spPr/>
      <dgm:t>
        <a:bodyPr/>
        <a:lstStyle/>
        <a:p>
          <a:endParaRPr lang="fr-FR"/>
        </a:p>
      </dgm:t>
    </dgm:pt>
    <dgm:pt modelId="{BA473E5C-B6DE-4D52-B757-D9E650E8C052}" type="pres">
      <dgm:prSet presAssocID="{0E64D8F9-11F8-4667-BD2E-D59CD0D27582}" presName="Name0" presStyleCnt="0">
        <dgm:presLayoutVars>
          <dgm:dir/>
          <dgm:animLvl val="lvl"/>
          <dgm:resizeHandles val="exact"/>
        </dgm:presLayoutVars>
      </dgm:prSet>
      <dgm:spPr/>
      <dgm:t>
        <a:bodyPr/>
        <a:lstStyle/>
        <a:p>
          <a:endParaRPr lang="fr-FR"/>
        </a:p>
      </dgm:t>
    </dgm:pt>
    <dgm:pt modelId="{FBE7C9E7-9AC1-4AEF-9DF2-3E7240F405DB}" type="pres">
      <dgm:prSet presAssocID="{E8F11745-68D8-4409-8D0D-E9BF01EA4E2A}" presName="linNode" presStyleCnt="0"/>
      <dgm:spPr/>
    </dgm:pt>
    <dgm:pt modelId="{4DA9BC0C-FCFA-4BD8-9D5F-023862A51B46}" type="pres">
      <dgm:prSet presAssocID="{E8F11745-68D8-4409-8D0D-E9BF01EA4E2A}" presName="parentText" presStyleLbl="node1" presStyleIdx="0" presStyleCnt="3">
        <dgm:presLayoutVars>
          <dgm:chMax val="1"/>
          <dgm:bulletEnabled val="1"/>
        </dgm:presLayoutVars>
      </dgm:prSet>
      <dgm:spPr/>
      <dgm:t>
        <a:bodyPr/>
        <a:lstStyle/>
        <a:p>
          <a:endParaRPr lang="fr-FR"/>
        </a:p>
      </dgm:t>
    </dgm:pt>
    <dgm:pt modelId="{40675C4B-1078-467D-B3C2-11AB64D127A8}" type="pres">
      <dgm:prSet presAssocID="{E8F11745-68D8-4409-8D0D-E9BF01EA4E2A}" presName="descendantText" presStyleLbl="alignAccFollowNode1" presStyleIdx="0" presStyleCnt="3" custScaleY="193508" custLinFactNeighborX="-2103" custLinFactNeighborY="-21262">
        <dgm:presLayoutVars>
          <dgm:bulletEnabled val="1"/>
        </dgm:presLayoutVars>
      </dgm:prSet>
      <dgm:spPr/>
      <dgm:t>
        <a:bodyPr/>
        <a:lstStyle/>
        <a:p>
          <a:pPr rtl="1"/>
          <a:endParaRPr lang="ar-SA"/>
        </a:p>
      </dgm:t>
    </dgm:pt>
    <dgm:pt modelId="{7A22C116-F5FB-4B2F-8154-A099097F8488}" type="pres">
      <dgm:prSet presAssocID="{BF375EE0-01A5-4F4C-9BCA-57D09CCF5F5A}" presName="sp" presStyleCnt="0"/>
      <dgm:spPr/>
    </dgm:pt>
    <dgm:pt modelId="{DB3C4D37-BCAB-490B-9874-4846BB669DB4}" type="pres">
      <dgm:prSet presAssocID="{2C3233BC-A1D5-4153-B513-29B1EF3EAC43}" presName="linNode" presStyleCnt="0"/>
      <dgm:spPr/>
    </dgm:pt>
    <dgm:pt modelId="{50EF524B-9221-4FD6-91C4-28AA66805F89}" type="pres">
      <dgm:prSet presAssocID="{2C3233BC-A1D5-4153-B513-29B1EF3EAC43}" presName="parentText" presStyleLbl="node1" presStyleIdx="1" presStyleCnt="3">
        <dgm:presLayoutVars>
          <dgm:chMax val="1"/>
          <dgm:bulletEnabled val="1"/>
        </dgm:presLayoutVars>
      </dgm:prSet>
      <dgm:spPr/>
      <dgm:t>
        <a:bodyPr/>
        <a:lstStyle/>
        <a:p>
          <a:endParaRPr lang="fr-FR"/>
        </a:p>
      </dgm:t>
    </dgm:pt>
    <dgm:pt modelId="{C6FBF74E-AE91-4A34-AE7E-8BA5B589A362}" type="pres">
      <dgm:prSet presAssocID="{2C3233BC-A1D5-4153-B513-29B1EF3EAC43}" presName="descendantText" presStyleLbl="alignAccFollowNode1" presStyleIdx="1" presStyleCnt="3" custScaleY="156496">
        <dgm:presLayoutVars>
          <dgm:bulletEnabled val="1"/>
        </dgm:presLayoutVars>
      </dgm:prSet>
      <dgm:spPr/>
      <dgm:t>
        <a:bodyPr/>
        <a:lstStyle/>
        <a:p>
          <a:pPr rtl="1"/>
          <a:endParaRPr lang="ar-SA"/>
        </a:p>
      </dgm:t>
    </dgm:pt>
    <dgm:pt modelId="{0340330C-4D64-4228-A8EC-4B483E83F363}" type="pres">
      <dgm:prSet presAssocID="{96E55D60-0993-4A97-B2F4-FF6835D57258}" presName="sp" presStyleCnt="0"/>
      <dgm:spPr/>
    </dgm:pt>
    <dgm:pt modelId="{FA7C07C4-71A3-416B-9974-CBE69182113E}" type="pres">
      <dgm:prSet presAssocID="{19EB603A-DF16-47B8-8C59-C1440F091493}" presName="linNode" presStyleCnt="0"/>
      <dgm:spPr/>
    </dgm:pt>
    <dgm:pt modelId="{93A0DE04-54F9-4C57-A324-C5011D3C0BAE}" type="pres">
      <dgm:prSet presAssocID="{19EB603A-DF16-47B8-8C59-C1440F091493}" presName="parentText" presStyleLbl="node1" presStyleIdx="2" presStyleCnt="3">
        <dgm:presLayoutVars>
          <dgm:chMax val="1"/>
          <dgm:bulletEnabled val="1"/>
        </dgm:presLayoutVars>
      </dgm:prSet>
      <dgm:spPr/>
      <dgm:t>
        <a:bodyPr/>
        <a:lstStyle/>
        <a:p>
          <a:endParaRPr lang="fr-FR"/>
        </a:p>
      </dgm:t>
    </dgm:pt>
    <dgm:pt modelId="{8D14ECCD-B837-462E-8F22-57A39B9DA97E}" type="pres">
      <dgm:prSet presAssocID="{19EB603A-DF16-47B8-8C59-C1440F091493}" presName="descendantText" presStyleLbl="alignAccFollowNode1" presStyleIdx="2" presStyleCnt="3">
        <dgm:presLayoutVars>
          <dgm:bulletEnabled val="1"/>
        </dgm:presLayoutVars>
      </dgm:prSet>
      <dgm:spPr/>
      <dgm:t>
        <a:bodyPr/>
        <a:lstStyle/>
        <a:p>
          <a:pPr rtl="1"/>
          <a:endParaRPr lang="ar-SA"/>
        </a:p>
      </dgm:t>
    </dgm:pt>
  </dgm:ptLst>
  <dgm:cxnLst>
    <dgm:cxn modelId="{8B299045-393A-49FC-814C-8285E3687647}" type="presOf" srcId="{0E64D8F9-11F8-4667-BD2E-D59CD0D27582}" destId="{BA473E5C-B6DE-4D52-B757-D9E650E8C052}" srcOrd="0" destOrd="0" presId="urn:microsoft.com/office/officeart/2005/8/layout/vList5"/>
    <dgm:cxn modelId="{FE3F38E6-A772-4A8F-8ECB-D3A9AAA3D544}" srcId="{19EB603A-DF16-47B8-8C59-C1440F091493}" destId="{EE35E4DB-317F-4CE6-BF5E-9CDB87F8D1F3}" srcOrd="1" destOrd="0" parTransId="{BC7FD634-2F1E-4CA4-A1C4-F9B8805DE6F4}" sibTransId="{4224A5EB-77D3-4337-BE42-656CE2D664EE}"/>
    <dgm:cxn modelId="{9F851A5E-79CC-4E13-9452-E0C7A44F7858}" srcId="{E8F11745-68D8-4409-8D0D-E9BF01EA4E2A}" destId="{AEADAEA1-0A5A-4DFF-8B77-1FE9708FCFB0}" srcOrd="0" destOrd="0" parTransId="{107EF17A-CF65-48FB-AC99-3EE855174A94}" sibTransId="{AC91D76A-2F20-4B8A-8A8D-E6A89BDE9F4A}"/>
    <dgm:cxn modelId="{C35E2196-9BCC-4F93-8EB4-E2A451098799}" srcId="{E8F11745-68D8-4409-8D0D-E9BF01EA4E2A}" destId="{49D68746-3979-4D4A-B9E8-9AC8A7856E98}" srcOrd="1" destOrd="0" parTransId="{FE215142-0435-47A0-BE14-6124A344340D}" sibTransId="{C29E38B3-FDAD-4E34-945D-394DF3FA3E08}"/>
    <dgm:cxn modelId="{99D32AE2-9651-49EC-9F74-2BB96BBC0DC5}" type="presOf" srcId="{816D4FA4-43C2-4309-9028-2FAA25AA984D}" destId="{40675C4B-1078-467D-B3C2-11AB64D127A8}" srcOrd="0" destOrd="2" presId="urn:microsoft.com/office/officeart/2005/8/layout/vList5"/>
    <dgm:cxn modelId="{230DBFFD-B88A-45DB-885B-1CECACA04B43}" type="presOf" srcId="{96E4B9BF-2F8A-42B6-B7F1-3A1E34B19827}" destId="{8D14ECCD-B837-462E-8F22-57A39B9DA97E}" srcOrd="0" destOrd="0" presId="urn:microsoft.com/office/officeart/2005/8/layout/vList5"/>
    <dgm:cxn modelId="{85A808E4-D2C4-4C1A-A43D-048B6B0509DC}" srcId="{19EB603A-DF16-47B8-8C59-C1440F091493}" destId="{96E4B9BF-2F8A-42B6-B7F1-3A1E34B19827}" srcOrd="0" destOrd="0" parTransId="{A687B3C0-68CC-4862-8CFA-96DA1A411465}" sibTransId="{10F88790-28AF-4352-AC6A-4946772A477A}"/>
    <dgm:cxn modelId="{41F613D5-3C87-4376-A157-546A1447CF5F}" srcId="{0E64D8F9-11F8-4667-BD2E-D59CD0D27582}" destId="{E8F11745-68D8-4409-8D0D-E9BF01EA4E2A}" srcOrd="0" destOrd="0" parTransId="{EBE85376-7724-4A37-A97C-7D402908732F}" sibTransId="{BF375EE0-01A5-4F4C-9BCA-57D09CCF5F5A}"/>
    <dgm:cxn modelId="{18A69996-65B0-4E05-B8CB-C98E88549F78}" type="presOf" srcId="{E8F11745-68D8-4409-8D0D-E9BF01EA4E2A}" destId="{4DA9BC0C-FCFA-4BD8-9D5F-023862A51B46}" srcOrd="0" destOrd="0" presId="urn:microsoft.com/office/officeart/2005/8/layout/vList5"/>
    <dgm:cxn modelId="{B9D40333-7C58-4453-97ED-673EB7770844}" type="presOf" srcId="{2C3233BC-A1D5-4153-B513-29B1EF3EAC43}" destId="{50EF524B-9221-4FD6-91C4-28AA66805F89}" srcOrd="0" destOrd="0" presId="urn:microsoft.com/office/officeart/2005/8/layout/vList5"/>
    <dgm:cxn modelId="{B782E54F-7E03-46CE-80B0-E0C375D4BC6E}" type="presOf" srcId="{A7C1D3B0-2C9E-4FA6-B82C-E4D1651807DA}" destId="{C6FBF74E-AE91-4A34-AE7E-8BA5B589A362}" srcOrd="0" destOrd="1" presId="urn:microsoft.com/office/officeart/2005/8/layout/vList5"/>
    <dgm:cxn modelId="{63868325-4E29-4218-9D98-A172BABA6334}" srcId="{2C3233BC-A1D5-4153-B513-29B1EF3EAC43}" destId="{5F2AE561-3622-42C2-9947-0AB0E9873E09}" srcOrd="0" destOrd="0" parTransId="{C582FC06-8D12-41A7-B9FA-D3A48AAA63F3}" sibTransId="{52FF7770-0D68-48F4-94E7-F00E7FD38959}"/>
    <dgm:cxn modelId="{A2E9A5E4-8BDB-49DE-A57B-79B29C5A80A8}" type="presOf" srcId="{19EB603A-DF16-47B8-8C59-C1440F091493}" destId="{93A0DE04-54F9-4C57-A324-C5011D3C0BAE}" srcOrd="0" destOrd="0" presId="urn:microsoft.com/office/officeart/2005/8/layout/vList5"/>
    <dgm:cxn modelId="{8B665A3B-4903-41A5-B4A7-2CEF32B3B75E}" srcId="{2C3233BC-A1D5-4153-B513-29B1EF3EAC43}" destId="{8BC7869A-1807-4D42-AAD4-DF6A4A83F6F9}" srcOrd="2" destOrd="0" parTransId="{B2266295-0633-4755-B2EC-96F2346ACC2C}" sibTransId="{5D6506C7-6686-49D0-A8B3-2478A982FB9E}"/>
    <dgm:cxn modelId="{FFF18789-2E59-4BD9-847E-5A60254A199A}" type="presOf" srcId="{AEADAEA1-0A5A-4DFF-8B77-1FE9708FCFB0}" destId="{40675C4B-1078-467D-B3C2-11AB64D127A8}" srcOrd="0" destOrd="0" presId="urn:microsoft.com/office/officeart/2005/8/layout/vList5"/>
    <dgm:cxn modelId="{F02AC5B9-76FF-4D11-A873-84D0B3E1D87D}" type="presOf" srcId="{5F2AE561-3622-42C2-9947-0AB0E9873E09}" destId="{C6FBF74E-AE91-4A34-AE7E-8BA5B589A362}" srcOrd="0" destOrd="0" presId="urn:microsoft.com/office/officeart/2005/8/layout/vList5"/>
    <dgm:cxn modelId="{B687A48B-CD06-430D-BF34-46AA176239FF}" srcId="{0E64D8F9-11F8-4667-BD2E-D59CD0D27582}" destId="{2C3233BC-A1D5-4153-B513-29B1EF3EAC43}" srcOrd="1" destOrd="0" parTransId="{42D7046F-276A-41EE-8B54-058DE8876226}" sibTransId="{96E55D60-0993-4A97-B2F4-FF6835D57258}"/>
    <dgm:cxn modelId="{86077E6B-24D1-46CF-A3E3-AB69B073F586}" type="presOf" srcId="{EE35E4DB-317F-4CE6-BF5E-9CDB87F8D1F3}" destId="{8D14ECCD-B837-462E-8F22-57A39B9DA97E}" srcOrd="0" destOrd="1" presId="urn:microsoft.com/office/officeart/2005/8/layout/vList5"/>
    <dgm:cxn modelId="{B3845C69-A501-4C36-9F50-4A9493353693}" srcId="{E8F11745-68D8-4409-8D0D-E9BF01EA4E2A}" destId="{816D4FA4-43C2-4309-9028-2FAA25AA984D}" srcOrd="2" destOrd="0" parTransId="{351ACE47-037F-4FF2-8676-8908EC395E3B}" sibTransId="{978DE770-3D9D-4F65-8492-E4D36A1ACBC1}"/>
    <dgm:cxn modelId="{D3B58E0F-293B-4323-8E96-E430FB5034BB}" type="presOf" srcId="{8BC7869A-1807-4D42-AAD4-DF6A4A83F6F9}" destId="{C6FBF74E-AE91-4A34-AE7E-8BA5B589A362}" srcOrd="0" destOrd="2" presId="urn:microsoft.com/office/officeart/2005/8/layout/vList5"/>
    <dgm:cxn modelId="{7986D6BC-90FF-4851-9F65-2D7AA60C8B3C}" srcId="{0E64D8F9-11F8-4667-BD2E-D59CD0D27582}" destId="{19EB603A-DF16-47B8-8C59-C1440F091493}" srcOrd="2" destOrd="0" parTransId="{F717AE37-B64F-4B90-9BFC-4A777944924C}" sibTransId="{E0097FBF-BB43-4500-AE6C-D4388D3A6CB7}"/>
    <dgm:cxn modelId="{DE964822-41D3-4A45-BC49-8FA1FB1DA4A8}" srcId="{2C3233BC-A1D5-4153-B513-29B1EF3EAC43}" destId="{A7C1D3B0-2C9E-4FA6-B82C-E4D1651807DA}" srcOrd="1" destOrd="0" parTransId="{F9EFB8B6-E608-4370-A245-2B5ECE0B241A}" sibTransId="{810443D7-FCDC-4FEE-A6D5-833BEE54342D}"/>
    <dgm:cxn modelId="{9623DC5F-6E7A-4820-A2E2-99FA097DB440}" type="presOf" srcId="{49D68746-3979-4D4A-B9E8-9AC8A7856E98}" destId="{40675C4B-1078-467D-B3C2-11AB64D127A8}" srcOrd="0" destOrd="1" presId="urn:microsoft.com/office/officeart/2005/8/layout/vList5"/>
    <dgm:cxn modelId="{7A5AD430-BF4E-4EEC-BF10-3073F60938E4}" type="presParOf" srcId="{BA473E5C-B6DE-4D52-B757-D9E650E8C052}" destId="{FBE7C9E7-9AC1-4AEF-9DF2-3E7240F405DB}" srcOrd="0" destOrd="0" presId="urn:microsoft.com/office/officeart/2005/8/layout/vList5"/>
    <dgm:cxn modelId="{66488FD2-273A-456E-91C8-329008AFC197}" type="presParOf" srcId="{FBE7C9E7-9AC1-4AEF-9DF2-3E7240F405DB}" destId="{4DA9BC0C-FCFA-4BD8-9D5F-023862A51B46}" srcOrd="0" destOrd="0" presId="urn:microsoft.com/office/officeart/2005/8/layout/vList5"/>
    <dgm:cxn modelId="{1BADA3BC-FBFA-4CF2-9485-8DE4CBC1EA22}" type="presParOf" srcId="{FBE7C9E7-9AC1-4AEF-9DF2-3E7240F405DB}" destId="{40675C4B-1078-467D-B3C2-11AB64D127A8}" srcOrd="1" destOrd="0" presId="urn:microsoft.com/office/officeart/2005/8/layout/vList5"/>
    <dgm:cxn modelId="{74380408-1737-4B8F-A3BD-BC5D4691843E}" type="presParOf" srcId="{BA473E5C-B6DE-4D52-B757-D9E650E8C052}" destId="{7A22C116-F5FB-4B2F-8154-A099097F8488}" srcOrd="1" destOrd="0" presId="urn:microsoft.com/office/officeart/2005/8/layout/vList5"/>
    <dgm:cxn modelId="{CA14652B-5E45-4BED-93D4-1BD33F240396}" type="presParOf" srcId="{BA473E5C-B6DE-4D52-B757-D9E650E8C052}" destId="{DB3C4D37-BCAB-490B-9874-4846BB669DB4}" srcOrd="2" destOrd="0" presId="urn:microsoft.com/office/officeart/2005/8/layout/vList5"/>
    <dgm:cxn modelId="{BA7CAF03-3DB6-4C8C-BA3F-307D5108F606}" type="presParOf" srcId="{DB3C4D37-BCAB-490B-9874-4846BB669DB4}" destId="{50EF524B-9221-4FD6-91C4-28AA66805F89}" srcOrd="0" destOrd="0" presId="urn:microsoft.com/office/officeart/2005/8/layout/vList5"/>
    <dgm:cxn modelId="{A34205A9-A862-44B5-A370-EB156F7BED32}" type="presParOf" srcId="{DB3C4D37-BCAB-490B-9874-4846BB669DB4}" destId="{C6FBF74E-AE91-4A34-AE7E-8BA5B589A362}" srcOrd="1" destOrd="0" presId="urn:microsoft.com/office/officeart/2005/8/layout/vList5"/>
    <dgm:cxn modelId="{B0B5A55C-B576-4EF0-9E14-30B2E1B1BDCB}" type="presParOf" srcId="{BA473E5C-B6DE-4D52-B757-D9E650E8C052}" destId="{0340330C-4D64-4228-A8EC-4B483E83F363}" srcOrd="3" destOrd="0" presId="urn:microsoft.com/office/officeart/2005/8/layout/vList5"/>
    <dgm:cxn modelId="{00792A17-AFAD-458B-890A-6C63BB7BC0AD}" type="presParOf" srcId="{BA473E5C-B6DE-4D52-B757-D9E650E8C052}" destId="{FA7C07C4-71A3-416B-9974-CBE69182113E}" srcOrd="4" destOrd="0" presId="urn:microsoft.com/office/officeart/2005/8/layout/vList5"/>
    <dgm:cxn modelId="{99883A33-6833-407E-B470-A5019F604808}" type="presParOf" srcId="{FA7C07C4-71A3-416B-9974-CBE69182113E}" destId="{93A0DE04-54F9-4C57-A324-C5011D3C0BAE}" srcOrd="0" destOrd="0" presId="urn:microsoft.com/office/officeart/2005/8/layout/vList5"/>
    <dgm:cxn modelId="{11237912-4098-4EC3-81A5-D24A3CCF6586}" type="presParOf" srcId="{FA7C07C4-71A3-416B-9974-CBE69182113E}" destId="{8D14ECCD-B837-462E-8F22-57A39B9DA97E}"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9B199A-7554-416D-BBC0-13AD0BFA6B9D}" type="doc">
      <dgm:prSet loTypeId="urn:microsoft.com/office/officeart/2005/8/layout/vList2" loCatId="list" qsTypeId="urn:microsoft.com/office/officeart/2005/8/quickstyle/simple1" qsCatId="simple" csTypeId="urn:microsoft.com/office/officeart/2005/8/colors/accent3_2" csCatId="accent3" phldr="1"/>
      <dgm:spPr/>
      <dgm:t>
        <a:bodyPr/>
        <a:lstStyle/>
        <a:p>
          <a:pPr rtl="1"/>
          <a:endParaRPr lang="ar-SA"/>
        </a:p>
      </dgm:t>
    </dgm:pt>
    <dgm:pt modelId="{82DCFD23-9DBC-42E5-945B-2BD0C13EABA6}">
      <dgm:prSet/>
      <dgm:spPr>
        <a:solidFill>
          <a:schemeClr val="accent3">
            <a:lumMod val="50000"/>
          </a:schemeClr>
        </a:solidFill>
      </dgm:spPr>
      <dgm:t>
        <a:bodyPr/>
        <a:lstStyle/>
        <a:p>
          <a:pPr rtl="1"/>
          <a:r>
            <a:rPr lang="ar-SA" b="1" dirty="0" smtClean="0"/>
            <a:t>مزايا مقياس ليكرت </a:t>
          </a:r>
          <a:endParaRPr lang="ar-SA" b="1" dirty="0"/>
        </a:p>
      </dgm:t>
    </dgm:pt>
    <dgm:pt modelId="{F82E08D2-4CBF-4E80-8F2D-DB6F76D172D6}" type="parTrans" cxnId="{A7229124-A246-4871-9EED-5C6D967B84DF}">
      <dgm:prSet/>
      <dgm:spPr/>
      <dgm:t>
        <a:bodyPr/>
        <a:lstStyle/>
        <a:p>
          <a:pPr rtl="1"/>
          <a:endParaRPr lang="ar-SA"/>
        </a:p>
      </dgm:t>
    </dgm:pt>
    <dgm:pt modelId="{2612BA00-46D2-4E46-A0EE-FF740424506F}" type="sibTrans" cxnId="{A7229124-A246-4871-9EED-5C6D967B84DF}">
      <dgm:prSet/>
      <dgm:spPr/>
      <dgm:t>
        <a:bodyPr/>
        <a:lstStyle/>
        <a:p>
          <a:pPr rtl="1"/>
          <a:endParaRPr lang="ar-SA"/>
        </a:p>
      </dgm:t>
    </dgm:pt>
    <dgm:pt modelId="{69223721-396E-4E15-8DD5-4F66B0031101}" type="pres">
      <dgm:prSet presAssocID="{AD9B199A-7554-416D-BBC0-13AD0BFA6B9D}" presName="linear" presStyleCnt="0">
        <dgm:presLayoutVars>
          <dgm:animLvl val="lvl"/>
          <dgm:resizeHandles val="exact"/>
        </dgm:presLayoutVars>
      </dgm:prSet>
      <dgm:spPr/>
      <dgm:t>
        <a:bodyPr/>
        <a:lstStyle/>
        <a:p>
          <a:pPr rtl="1"/>
          <a:endParaRPr lang="ar-SA"/>
        </a:p>
      </dgm:t>
    </dgm:pt>
    <dgm:pt modelId="{1AE70B24-C316-4742-90FF-05D036E0EC3D}" type="pres">
      <dgm:prSet presAssocID="{82DCFD23-9DBC-42E5-945B-2BD0C13EABA6}" presName="parentText" presStyleLbl="node1" presStyleIdx="0" presStyleCnt="1">
        <dgm:presLayoutVars>
          <dgm:chMax val="0"/>
          <dgm:bulletEnabled val="1"/>
        </dgm:presLayoutVars>
      </dgm:prSet>
      <dgm:spPr/>
      <dgm:t>
        <a:bodyPr/>
        <a:lstStyle/>
        <a:p>
          <a:pPr rtl="1"/>
          <a:endParaRPr lang="ar-SA"/>
        </a:p>
      </dgm:t>
    </dgm:pt>
  </dgm:ptLst>
  <dgm:cxnLst>
    <dgm:cxn modelId="{06AD4A74-A924-478F-85EA-69D736264636}" type="presOf" srcId="{82DCFD23-9DBC-42E5-945B-2BD0C13EABA6}" destId="{1AE70B24-C316-4742-90FF-05D036E0EC3D}" srcOrd="0" destOrd="0" presId="urn:microsoft.com/office/officeart/2005/8/layout/vList2"/>
    <dgm:cxn modelId="{A7229124-A246-4871-9EED-5C6D967B84DF}" srcId="{AD9B199A-7554-416D-BBC0-13AD0BFA6B9D}" destId="{82DCFD23-9DBC-42E5-945B-2BD0C13EABA6}" srcOrd="0" destOrd="0" parTransId="{F82E08D2-4CBF-4E80-8F2D-DB6F76D172D6}" sibTransId="{2612BA00-46D2-4E46-A0EE-FF740424506F}"/>
    <dgm:cxn modelId="{C4E315C3-12DB-4885-9240-FCCBC60DB0A7}" type="presOf" srcId="{AD9B199A-7554-416D-BBC0-13AD0BFA6B9D}" destId="{69223721-396E-4E15-8DD5-4F66B0031101}" srcOrd="0" destOrd="0" presId="urn:microsoft.com/office/officeart/2005/8/layout/vList2"/>
    <dgm:cxn modelId="{E5964C28-9156-4283-A48D-648B52E103A6}" type="presParOf" srcId="{69223721-396E-4E15-8DD5-4F66B0031101}" destId="{1AE70B24-C316-4742-90FF-05D036E0EC3D}"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3E753F-EE54-46C1-840B-39187AA9D012}">
      <dsp:nvSpPr>
        <dsp:cNvPr id="0" name=""/>
        <dsp:cNvSpPr/>
      </dsp:nvSpPr>
      <dsp:spPr>
        <a:xfrm>
          <a:off x="946449" y="0"/>
          <a:ext cx="6336700" cy="1143000"/>
        </a:xfrm>
        <a:prstGeom prst="ellipse">
          <a:avLst/>
        </a:prstGeom>
        <a:solidFill>
          <a:schemeClr val="bg2">
            <a:lumMod val="90000"/>
            <a:alpha val="5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711450" rtl="1">
            <a:lnSpc>
              <a:spcPct val="90000"/>
            </a:lnSpc>
            <a:spcBef>
              <a:spcPct val="0"/>
            </a:spcBef>
            <a:spcAft>
              <a:spcPct val="35000"/>
            </a:spcAft>
          </a:pPr>
          <a:r>
            <a:rPr lang="ar-SA" sz="6100" kern="1200" dirty="0" smtClean="0"/>
            <a:t>تعريف القياس</a:t>
          </a:r>
          <a:endParaRPr lang="ar-SA" sz="6100" kern="1200" dirty="0"/>
        </a:p>
      </dsp:txBody>
      <dsp:txXfrm>
        <a:off x="946449" y="0"/>
        <a:ext cx="6336700" cy="11430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A22773-B54E-4481-8176-7EBDCC1E5F24}">
      <dsp:nvSpPr>
        <dsp:cNvPr id="0" name=""/>
        <dsp:cNvSpPr/>
      </dsp:nvSpPr>
      <dsp:spPr>
        <a:xfrm rot="5400000">
          <a:off x="-211972" y="393697"/>
          <a:ext cx="1413146" cy="98920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rtl="1">
            <a:lnSpc>
              <a:spcPct val="90000"/>
            </a:lnSpc>
            <a:spcBef>
              <a:spcPct val="0"/>
            </a:spcBef>
            <a:spcAft>
              <a:spcPct val="35000"/>
            </a:spcAft>
          </a:pPr>
          <a:r>
            <a:rPr lang="ar-SA" sz="2900" kern="1200" dirty="0" smtClean="0"/>
            <a:t>1</a:t>
          </a:r>
          <a:endParaRPr lang="ar-SA" sz="2900" kern="1200" dirty="0"/>
        </a:p>
      </dsp:txBody>
      <dsp:txXfrm rot="5400000">
        <a:off x="-211972" y="393697"/>
        <a:ext cx="1413146" cy="989202"/>
      </dsp:txXfrm>
    </dsp:sp>
    <dsp:sp modelId="{51151F8C-BB7F-448E-A0CE-AC4B04A192AD}">
      <dsp:nvSpPr>
        <dsp:cNvPr id="0" name=""/>
        <dsp:cNvSpPr/>
      </dsp:nvSpPr>
      <dsp:spPr>
        <a:xfrm rot="5400000">
          <a:off x="4258034" y="-3222118"/>
          <a:ext cx="1188570" cy="77262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endParaRPr lang="ar-SA" sz="2800" b="1" kern="1200" dirty="0"/>
        </a:p>
        <a:p>
          <a:pPr marL="285750" lvl="1" indent="-285750" algn="justLow" defTabSz="1244600" rtl="1">
            <a:lnSpc>
              <a:spcPct val="90000"/>
            </a:lnSpc>
            <a:spcBef>
              <a:spcPct val="0"/>
            </a:spcBef>
            <a:spcAft>
              <a:spcPct val="15000"/>
            </a:spcAft>
            <a:buChar char="••"/>
          </a:pPr>
          <a:r>
            <a:rPr lang="ar-SA" sz="2800" b="1" kern="1200" dirty="0" smtClean="0"/>
            <a:t>يميل بعض </a:t>
          </a:r>
          <a:r>
            <a:rPr lang="ar-SA" sz="2800" b="1" kern="1200" dirty="0" err="1" smtClean="0"/>
            <a:t>ال</a:t>
          </a:r>
          <a:r>
            <a:rPr lang="ar-DZ" sz="2800" b="1" kern="1200" dirty="0" smtClean="0"/>
            <a:t>مبحوثين</a:t>
          </a:r>
          <a:r>
            <a:rPr lang="ar-SA" sz="2800" b="1" kern="1200" dirty="0" smtClean="0"/>
            <a:t> لاختيار نوع معين من الاستجابة دوماً على جميع العبارات مثل : </a:t>
          </a:r>
          <a:r>
            <a:rPr lang="ar-SA" sz="2800" b="1" kern="1200" dirty="0" smtClean="0">
              <a:solidFill>
                <a:srgbClr val="FF0000"/>
              </a:solidFill>
            </a:rPr>
            <a:t>معارض بشدة.</a:t>
          </a:r>
          <a:endParaRPr lang="ar-SA" sz="2800" b="1" kern="1200" dirty="0">
            <a:solidFill>
              <a:srgbClr val="FF0000"/>
            </a:solidFill>
          </a:endParaRPr>
        </a:p>
      </dsp:txBody>
      <dsp:txXfrm rot="5400000">
        <a:off x="4258034" y="-3222118"/>
        <a:ext cx="1188570" cy="7726233"/>
      </dsp:txXfrm>
    </dsp:sp>
    <dsp:sp modelId="{C6A482F5-578D-42B5-9629-05E387E1AD99}">
      <dsp:nvSpPr>
        <dsp:cNvPr id="0" name=""/>
        <dsp:cNvSpPr/>
      </dsp:nvSpPr>
      <dsp:spPr>
        <a:xfrm rot="5400000">
          <a:off x="-211972" y="2303125"/>
          <a:ext cx="1413146" cy="98920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rtl="1">
            <a:lnSpc>
              <a:spcPct val="90000"/>
            </a:lnSpc>
            <a:spcBef>
              <a:spcPct val="0"/>
            </a:spcBef>
            <a:spcAft>
              <a:spcPct val="35000"/>
            </a:spcAft>
          </a:pPr>
          <a:r>
            <a:rPr lang="ar-SA" sz="2900" kern="1200" dirty="0" smtClean="0"/>
            <a:t>2</a:t>
          </a:r>
          <a:endParaRPr lang="ar-SA" sz="2900" kern="1200" dirty="0"/>
        </a:p>
      </dsp:txBody>
      <dsp:txXfrm rot="5400000">
        <a:off x="-211972" y="2303125"/>
        <a:ext cx="1413146" cy="989202"/>
      </dsp:txXfrm>
    </dsp:sp>
    <dsp:sp modelId="{07F6CEF6-3764-4211-8046-34CB98D63D5A}">
      <dsp:nvSpPr>
        <dsp:cNvPr id="0" name=""/>
        <dsp:cNvSpPr/>
      </dsp:nvSpPr>
      <dsp:spPr>
        <a:xfrm rot="5400000">
          <a:off x="3753569" y="-1312690"/>
          <a:ext cx="2197500" cy="77262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endParaRPr lang="ar-SA" sz="2800" b="1" kern="1200" dirty="0"/>
        </a:p>
        <a:p>
          <a:pPr marL="285750" lvl="1" indent="-285750" algn="justLow" defTabSz="1244600" rtl="1">
            <a:lnSpc>
              <a:spcPct val="90000"/>
            </a:lnSpc>
            <a:spcBef>
              <a:spcPct val="0"/>
            </a:spcBef>
            <a:spcAft>
              <a:spcPct val="15000"/>
            </a:spcAft>
            <a:buChar char="••"/>
          </a:pPr>
          <a:r>
            <a:rPr lang="ar-SA" sz="2800" b="1" kern="1200" dirty="0" smtClean="0"/>
            <a:t>يتجه بعض </a:t>
          </a:r>
          <a:r>
            <a:rPr lang="ar-SA" sz="2800" b="1" kern="1200" dirty="0" err="1" smtClean="0"/>
            <a:t>ال</a:t>
          </a:r>
          <a:r>
            <a:rPr lang="ar-DZ" sz="2800" b="1" kern="1200" dirty="0" smtClean="0"/>
            <a:t>مبحوثين</a:t>
          </a:r>
          <a:r>
            <a:rPr lang="ar-SA" sz="2800" b="1" kern="1200" dirty="0" smtClean="0"/>
            <a:t> إلى إعطاء إجابات لا تعبر عن مشاعرهم الحقيقية حيث يميلون إلى الموافقة على العبارات التي تنضوي على مواقف اجتماعية مرغوب فيها أي تزييف الإجابات .</a:t>
          </a:r>
          <a:endParaRPr lang="ar-SA" sz="2800" b="1" kern="1200" dirty="0"/>
        </a:p>
      </dsp:txBody>
      <dsp:txXfrm rot="5400000">
        <a:off x="3753569" y="-1312690"/>
        <a:ext cx="2197500" cy="7726233"/>
      </dsp:txXfrm>
    </dsp:sp>
    <dsp:sp modelId="{E7AD4469-93BB-41AE-BD88-B43BAB5A6DC1}">
      <dsp:nvSpPr>
        <dsp:cNvPr id="0" name=""/>
        <dsp:cNvSpPr/>
      </dsp:nvSpPr>
      <dsp:spPr>
        <a:xfrm rot="5400000">
          <a:off x="-211972" y="4038524"/>
          <a:ext cx="1413146" cy="98920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rtl="1">
            <a:lnSpc>
              <a:spcPct val="90000"/>
            </a:lnSpc>
            <a:spcBef>
              <a:spcPct val="0"/>
            </a:spcBef>
            <a:spcAft>
              <a:spcPct val="35000"/>
            </a:spcAft>
          </a:pPr>
          <a:r>
            <a:rPr lang="ar-SA" sz="2900" kern="1200" dirty="0" smtClean="0"/>
            <a:t>3</a:t>
          </a:r>
          <a:endParaRPr lang="ar-SA" sz="2900" kern="1200" dirty="0"/>
        </a:p>
      </dsp:txBody>
      <dsp:txXfrm rot="5400000">
        <a:off x="-211972" y="4038524"/>
        <a:ext cx="1413146" cy="989202"/>
      </dsp:txXfrm>
    </dsp:sp>
    <dsp:sp modelId="{2485F290-6A47-48AC-A052-708823015F70}">
      <dsp:nvSpPr>
        <dsp:cNvPr id="0" name=""/>
        <dsp:cNvSpPr/>
      </dsp:nvSpPr>
      <dsp:spPr>
        <a:xfrm rot="5400000">
          <a:off x="4072474" y="422708"/>
          <a:ext cx="1559690" cy="77262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endParaRPr lang="ar-SA" sz="2800" b="1" kern="1200" dirty="0"/>
        </a:p>
        <a:p>
          <a:pPr marL="285750" lvl="1" indent="-285750" algn="justLow" defTabSz="1244600" rtl="1">
            <a:lnSpc>
              <a:spcPct val="90000"/>
            </a:lnSpc>
            <a:spcBef>
              <a:spcPct val="0"/>
            </a:spcBef>
            <a:spcAft>
              <a:spcPct val="15000"/>
            </a:spcAft>
            <a:buChar char="••"/>
          </a:pPr>
          <a:r>
            <a:rPr lang="ar-SA" sz="2800" b="1" kern="1200" dirty="0" smtClean="0"/>
            <a:t>قد لا يأخذها البعض بصورة جدية فيجيبون عنها بشكل عشوائي وغير دقيق لا يعبر عن اتجاهاتهم الفعلية .</a:t>
          </a:r>
          <a:endParaRPr lang="ar-SA" sz="2800" b="1" kern="1200" dirty="0"/>
        </a:p>
      </dsp:txBody>
      <dsp:txXfrm rot="5400000">
        <a:off x="4072474" y="422708"/>
        <a:ext cx="1559690" cy="7726233"/>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FDCE4B-7D48-4E53-BDE2-876C2CCC20F8}">
      <dsp:nvSpPr>
        <dsp:cNvPr id="0" name=""/>
        <dsp:cNvSpPr/>
      </dsp:nvSpPr>
      <dsp:spPr>
        <a:xfrm>
          <a:off x="3613420" y="1748987"/>
          <a:ext cx="1027987" cy="10279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ar-SA" sz="2500" kern="1200" dirty="0" smtClean="0"/>
            <a:t>أنواع الميول</a:t>
          </a:r>
          <a:endParaRPr lang="ar-SA" sz="2500" kern="1200" dirty="0"/>
        </a:p>
      </dsp:txBody>
      <dsp:txXfrm>
        <a:off x="3613420" y="1748987"/>
        <a:ext cx="1027987" cy="1027987"/>
      </dsp:txXfrm>
    </dsp:sp>
    <dsp:sp modelId="{CB18505D-C510-40CB-902C-3FF60E0BC30E}">
      <dsp:nvSpPr>
        <dsp:cNvPr id="0" name=""/>
        <dsp:cNvSpPr/>
      </dsp:nvSpPr>
      <dsp:spPr>
        <a:xfrm rot="16200000">
          <a:off x="3979962" y="1276920"/>
          <a:ext cx="294902" cy="4044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SA" sz="1800" kern="1200"/>
        </a:p>
      </dsp:txBody>
      <dsp:txXfrm rot="16200000">
        <a:off x="3979962" y="1276920"/>
        <a:ext cx="294902" cy="404407"/>
      </dsp:txXfrm>
    </dsp:sp>
    <dsp:sp modelId="{BBDA86A5-FCDC-4E34-892E-0BF4FBF12244}">
      <dsp:nvSpPr>
        <dsp:cNvPr id="0" name=""/>
        <dsp:cNvSpPr/>
      </dsp:nvSpPr>
      <dsp:spPr>
        <a:xfrm>
          <a:off x="3341596" y="3134"/>
          <a:ext cx="1571635" cy="1189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b="1" kern="1200" dirty="0" smtClean="0"/>
            <a:t>الموسيقية</a:t>
          </a:r>
          <a:endParaRPr lang="ar-SA" sz="2000" b="1" kern="1200" dirty="0"/>
        </a:p>
      </dsp:txBody>
      <dsp:txXfrm>
        <a:off x="3341596" y="3134"/>
        <a:ext cx="1571635" cy="1189434"/>
      </dsp:txXfrm>
    </dsp:sp>
    <dsp:sp modelId="{C42AC8B4-2A5C-42E5-B655-DF3FD85B96E9}">
      <dsp:nvSpPr>
        <dsp:cNvPr id="0" name=""/>
        <dsp:cNvSpPr/>
      </dsp:nvSpPr>
      <dsp:spPr>
        <a:xfrm rot="19833678">
          <a:off x="4651348" y="1692575"/>
          <a:ext cx="256977" cy="4044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SA" sz="1800" kern="1200"/>
        </a:p>
      </dsp:txBody>
      <dsp:txXfrm rot="19833678">
        <a:off x="4651348" y="1692575"/>
        <a:ext cx="256977" cy="404407"/>
      </dsp:txXfrm>
    </dsp:sp>
    <dsp:sp modelId="{6CE05C27-AD54-4D66-8B6F-AA39A7AD2F48}">
      <dsp:nvSpPr>
        <dsp:cNvPr id="0" name=""/>
        <dsp:cNvSpPr/>
      </dsp:nvSpPr>
      <dsp:spPr>
        <a:xfrm>
          <a:off x="4852492" y="828669"/>
          <a:ext cx="1525223" cy="1189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b="1" kern="1200" dirty="0" smtClean="0"/>
            <a:t>الرياضية</a:t>
          </a:r>
          <a:endParaRPr lang="ar-SA" sz="2000" b="1" kern="1200" dirty="0"/>
        </a:p>
      </dsp:txBody>
      <dsp:txXfrm>
        <a:off x="4852492" y="828669"/>
        <a:ext cx="1525223" cy="1189434"/>
      </dsp:txXfrm>
    </dsp:sp>
    <dsp:sp modelId="{33D6C494-FCC8-4CD9-AB79-2A1BFA4568BE}">
      <dsp:nvSpPr>
        <dsp:cNvPr id="0" name=""/>
        <dsp:cNvSpPr/>
      </dsp:nvSpPr>
      <dsp:spPr>
        <a:xfrm rot="1819098">
          <a:off x="4649849" y="2445691"/>
          <a:ext cx="271565" cy="4044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SA" sz="1800" kern="1200"/>
        </a:p>
      </dsp:txBody>
      <dsp:txXfrm rot="1819098">
        <a:off x="4649849" y="2445691"/>
        <a:ext cx="271565" cy="404407"/>
      </dsp:txXfrm>
    </dsp:sp>
    <dsp:sp modelId="{B64B9256-F132-4B44-AF68-2A02A2C36547}">
      <dsp:nvSpPr>
        <dsp:cNvPr id="0" name=""/>
        <dsp:cNvSpPr/>
      </dsp:nvSpPr>
      <dsp:spPr>
        <a:xfrm>
          <a:off x="4860943" y="2543172"/>
          <a:ext cx="1525199" cy="1189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b="1" kern="1200" dirty="0" smtClean="0"/>
            <a:t>العلمية</a:t>
          </a:r>
          <a:endParaRPr lang="ar-SA" sz="2000" b="1" kern="1200" dirty="0"/>
        </a:p>
      </dsp:txBody>
      <dsp:txXfrm>
        <a:off x="4860943" y="2543172"/>
        <a:ext cx="1525199" cy="1189434"/>
      </dsp:txXfrm>
    </dsp:sp>
    <dsp:sp modelId="{30B0B5A9-20B3-4299-8FE9-94F6C427A6ED}">
      <dsp:nvSpPr>
        <dsp:cNvPr id="0" name=""/>
        <dsp:cNvSpPr/>
      </dsp:nvSpPr>
      <dsp:spPr>
        <a:xfrm rot="5200560">
          <a:off x="4025907" y="2842303"/>
          <a:ext cx="293794" cy="4044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SA" sz="1800" kern="1200"/>
        </a:p>
      </dsp:txBody>
      <dsp:txXfrm rot="5200560">
        <a:off x="4025907" y="2842303"/>
        <a:ext cx="293794" cy="404407"/>
      </dsp:txXfrm>
    </dsp:sp>
    <dsp:sp modelId="{6B7F44DE-2E01-4CFC-8076-74FBD5BEC284}">
      <dsp:nvSpPr>
        <dsp:cNvPr id="0" name=""/>
        <dsp:cNvSpPr/>
      </dsp:nvSpPr>
      <dsp:spPr>
        <a:xfrm>
          <a:off x="3389825" y="3328997"/>
          <a:ext cx="1668086" cy="1189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b="1" kern="1200" dirty="0" smtClean="0"/>
            <a:t>الأدبية</a:t>
          </a:r>
          <a:endParaRPr lang="ar-SA" sz="2000" b="1" kern="1200" dirty="0"/>
        </a:p>
      </dsp:txBody>
      <dsp:txXfrm>
        <a:off x="3389825" y="3328997"/>
        <a:ext cx="1668086" cy="1189434"/>
      </dsp:txXfrm>
    </dsp:sp>
    <dsp:sp modelId="{2CE69AF1-3A5E-4C6C-AC7E-5F9CAC8BB651}">
      <dsp:nvSpPr>
        <dsp:cNvPr id="0" name=""/>
        <dsp:cNvSpPr/>
      </dsp:nvSpPr>
      <dsp:spPr>
        <a:xfrm rot="9008532">
          <a:off x="3414715" y="2410674"/>
          <a:ext cx="206342" cy="4044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SA" sz="1800" kern="1200"/>
        </a:p>
      </dsp:txBody>
      <dsp:txXfrm rot="9008532">
        <a:off x="3414715" y="2410674"/>
        <a:ext cx="206342" cy="404407"/>
      </dsp:txXfrm>
    </dsp:sp>
    <dsp:sp modelId="{94135A73-C7EE-4FED-AE58-C2BE0717E63B}">
      <dsp:nvSpPr>
        <dsp:cNvPr id="0" name=""/>
        <dsp:cNvSpPr/>
      </dsp:nvSpPr>
      <dsp:spPr>
        <a:xfrm>
          <a:off x="1961066" y="2471748"/>
          <a:ext cx="1533323" cy="1189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b="1" kern="1200" dirty="0" smtClean="0"/>
            <a:t>الفنية</a:t>
          </a:r>
          <a:endParaRPr lang="ar-SA" sz="2000" b="1" kern="1200" dirty="0"/>
        </a:p>
      </dsp:txBody>
      <dsp:txXfrm>
        <a:off x="1961066" y="2471748"/>
        <a:ext cx="1533323" cy="1189434"/>
      </dsp:txXfrm>
    </dsp:sp>
    <dsp:sp modelId="{20DCC649-FB17-4A1C-A1F9-151D7DBE54E0}">
      <dsp:nvSpPr>
        <dsp:cNvPr id="0" name=""/>
        <dsp:cNvSpPr/>
      </dsp:nvSpPr>
      <dsp:spPr>
        <a:xfrm rot="12788514">
          <a:off x="3488936" y="1697547"/>
          <a:ext cx="164347" cy="4044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SA" sz="1800" kern="1200"/>
        </a:p>
      </dsp:txBody>
      <dsp:txXfrm rot="12788514">
        <a:off x="3488936" y="1697547"/>
        <a:ext cx="164347" cy="404407"/>
      </dsp:txXfrm>
    </dsp:sp>
    <dsp:sp modelId="{6F0E30DF-782E-49AE-8CEA-9A484E101225}">
      <dsp:nvSpPr>
        <dsp:cNvPr id="0" name=""/>
        <dsp:cNvSpPr/>
      </dsp:nvSpPr>
      <dsp:spPr>
        <a:xfrm>
          <a:off x="2053689" y="828666"/>
          <a:ext cx="1575679" cy="1189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b="1" kern="1200" dirty="0" smtClean="0"/>
            <a:t>الاجتماعية</a:t>
          </a:r>
          <a:endParaRPr lang="ar-SA" sz="2000" b="1" kern="1200" dirty="0"/>
        </a:p>
      </dsp:txBody>
      <dsp:txXfrm>
        <a:off x="2053689" y="828666"/>
        <a:ext cx="1575679" cy="1189434"/>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AC84CA-2EEF-4B99-9906-3FFB836C1991}">
      <dsp:nvSpPr>
        <dsp:cNvPr id="0" name=""/>
        <dsp:cNvSpPr/>
      </dsp:nvSpPr>
      <dsp:spPr>
        <a:xfrm rot="10800000">
          <a:off x="1870475" y="1167"/>
          <a:ext cx="5472684" cy="196807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7865" tIns="148590" rIns="277368" bIns="148590" numCol="1" spcCol="1270" anchor="ctr" anchorCtr="0">
          <a:noAutofit/>
        </a:bodyPr>
        <a:lstStyle/>
        <a:p>
          <a:pPr lvl="0" algn="justLow" defTabSz="1733550" rtl="1">
            <a:lnSpc>
              <a:spcPct val="90000"/>
            </a:lnSpc>
            <a:spcBef>
              <a:spcPct val="0"/>
            </a:spcBef>
            <a:spcAft>
              <a:spcPct val="35000"/>
            </a:spcAft>
          </a:pPr>
          <a:r>
            <a:rPr lang="ar-SA" sz="3900" b="1" kern="1200" dirty="0" smtClean="0"/>
            <a:t>تصميم المقياس بطريقة مشابهة لطريقة </a:t>
          </a:r>
          <a:r>
            <a:rPr lang="ar-SA" sz="3900" b="1" kern="1200" dirty="0" err="1" smtClean="0"/>
            <a:t>ليكرت</a:t>
          </a:r>
          <a:r>
            <a:rPr lang="ar-SA" sz="3900" b="1" kern="1200" dirty="0" smtClean="0"/>
            <a:t> في الاتجاه</a:t>
          </a:r>
          <a:endParaRPr lang="ar-SA" sz="3900" b="1" kern="1200" dirty="0"/>
        </a:p>
      </dsp:txBody>
      <dsp:txXfrm rot="10800000">
        <a:off x="1870475" y="1167"/>
        <a:ext cx="5472684" cy="1968071"/>
      </dsp:txXfrm>
    </dsp:sp>
    <dsp:sp modelId="{63D19797-FC45-47F0-9226-C971BDCB699A}">
      <dsp:nvSpPr>
        <dsp:cNvPr id="0" name=""/>
        <dsp:cNvSpPr/>
      </dsp:nvSpPr>
      <dsp:spPr>
        <a:xfrm>
          <a:off x="886440" y="1167"/>
          <a:ext cx="1968071" cy="196807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9A03FA-0903-4B3D-8F22-04E634279D06}">
      <dsp:nvSpPr>
        <dsp:cNvPr id="0" name=""/>
        <dsp:cNvSpPr/>
      </dsp:nvSpPr>
      <dsp:spPr>
        <a:xfrm rot="10800000">
          <a:off x="1870475" y="2556723"/>
          <a:ext cx="5472684" cy="196807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7865" tIns="148590" rIns="277368" bIns="148590" numCol="1" spcCol="1270" anchor="t" anchorCtr="0">
          <a:noAutofit/>
        </a:bodyPr>
        <a:lstStyle/>
        <a:p>
          <a:pPr lvl="0" algn="justLow" defTabSz="1733550" rtl="1">
            <a:lnSpc>
              <a:spcPct val="90000"/>
            </a:lnSpc>
            <a:spcBef>
              <a:spcPct val="0"/>
            </a:spcBef>
            <a:spcAft>
              <a:spcPct val="35000"/>
            </a:spcAft>
          </a:pPr>
          <a:r>
            <a:rPr lang="ar-SA" sz="3900" b="1" kern="1200" dirty="0" smtClean="0"/>
            <a:t>تصميم المقياس على شكل </a:t>
          </a:r>
          <a:r>
            <a:rPr lang="ar-SA" sz="3900" b="1" kern="1200" dirty="0" err="1" smtClean="0"/>
            <a:t>استبانة</a:t>
          </a:r>
          <a:endParaRPr lang="ar-SA" sz="3900" b="1" kern="1200" dirty="0"/>
        </a:p>
        <a:p>
          <a:pPr marL="285750" lvl="1" indent="-285750" algn="r" defTabSz="1333500" rtl="1">
            <a:lnSpc>
              <a:spcPct val="90000"/>
            </a:lnSpc>
            <a:spcBef>
              <a:spcPct val="0"/>
            </a:spcBef>
            <a:spcAft>
              <a:spcPct val="15000"/>
            </a:spcAft>
            <a:buChar char="••"/>
          </a:pPr>
          <a:endParaRPr lang="ar-SA" sz="3000" kern="1200" dirty="0"/>
        </a:p>
      </dsp:txBody>
      <dsp:txXfrm rot="10800000">
        <a:off x="1870475" y="2556723"/>
        <a:ext cx="5472684" cy="1968071"/>
      </dsp:txXfrm>
    </dsp:sp>
    <dsp:sp modelId="{7DE8FAD2-6510-4DDB-BE30-ED578D35E4A7}">
      <dsp:nvSpPr>
        <dsp:cNvPr id="0" name=""/>
        <dsp:cNvSpPr/>
      </dsp:nvSpPr>
      <dsp:spPr>
        <a:xfrm>
          <a:off x="886440" y="2556723"/>
          <a:ext cx="1968071" cy="196807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C54D14-0E8E-482C-88BB-7CC3D4236F23}">
      <dsp:nvSpPr>
        <dsp:cNvPr id="0" name=""/>
        <dsp:cNvSpPr/>
      </dsp:nvSpPr>
      <dsp:spPr>
        <a:xfrm>
          <a:off x="0" y="431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92563E-4BFD-446D-B642-5244B09BDE66}">
      <dsp:nvSpPr>
        <dsp:cNvPr id="0" name=""/>
        <dsp:cNvSpPr/>
      </dsp:nvSpPr>
      <dsp:spPr>
        <a:xfrm>
          <a:off x="391790" y="62481"/>
          <a:ext cx="7835792"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778000" rtl="1">
            <a:lnSpc>
              <a:spcPct val="90000"/>
            </a:lnSpc>
            <a:spcBef>
              <a:spcPct val="0"/>
            </a:spcBef>
            <a:spcAft>
              <a:spcPct val="35000"/>
            </a:spcAft>
          </a:pPr>
          <a:r>
            <a:rPr lang="ar-SA" sz="4000" b="1" kern="1200" dirty="0" smtClean="0"/>
            <a:t>يحتوي المقياس على عبارات موجبة </a:t>
          </a:r>
          <a:endParaRPr lang="ar-SA" sz="4000" b="1" kern="1200" dirty="0"/>
        </a:p>
      </dsp:txBody>
      <dsp:txXfrm>
        <a:off x="391790" y="62481"/>
        <a:ext cx="7835792" cy="738000"/>
      </dsp:txXfrm>
    </dsp:sp>
    <dsp:sp modelId="{7E0F123A-5BB9-4549-AD17-A825DC53A061}">
      <dsp:nvSpPr>
        <dsp:cNvPr id="0" name=""/>
        <dsp:cNvSpPr/>
      </dsp:nvSpPr>
      <dsp:spPr>
        <a:xfrm>
          <a:off x="0" y="1565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A7D5C8-032A-43F9-8A28-7D40E13BDD52}">
      <dsp:nvSpPr>
        <dsp:cNvPr id="0" name=""/>
        <dsp:cNvSpPr/>
      </dsp:nvSpPr>
      <dsp:spPr>
        <a:xfrm>
          <a:off x="391790" y="1196481"/>
          <a:ext cx="7835792"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600200" rtl="1">
            <a:lnSpc>
              <a:spcPct val="90000"/>
            </a:lnSpc>
            <a:spcBef>
              <a:spcPct val="0"/>
            </a:spcBef>
            <a:spcAft>
              <a:spcPct val="35000"/>
            </a:spcAft>
          </a:pPr>
          <a:r>
            <a:rPr lang="ar-SA" sz="3600" b="1" kern="1200" dirty="0" smtClean="0"/>
            <a:t>عدد العبارات كبير جداً قد يصل إلى (100) عبارة</a:t>
          </a:r>
          <a:endParaRPr lang="ar-SA" sz="3600" b="1" kern="1200" dirty="0"/>
        </a:p>
      </dsp:txBody>
      <dsp:txXfrm>
        <a:off x="391790" y="1196481"/>
        <a:ext cx="7835792" cy="738000"/>
      </dsp:txXfrm>
    </dsp:sp>
    <dsp:sp modelId="{1AE75945-969B-437F-A8DC-AD9EEFE1750C}">
      <dsp:nvSpPr>
        <dsp:cNvPr id="0" name=""/>
        <dsp:cNvSpPr/>
      </dsp:nvSpPr>
      <dsp:spPr>
        <a:xfrm>
          <a:off x="0" y="2699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D31163-DEAA-4E89-9BF5-D54C48E026FC}">
      <dsp:nvSpPr>
        <dsp:cNvPr id="0" name=""/>
        <dsp:cNvSpPr/>
      </dsp:nvSpPr>
      <dsp:spPr>
        <a:xfrm>
          <a:off x="391790" y="2330481"/>
          <a:ext cx="7835792"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600200" rtl="1">
            <a:lnSpc>
              <a:spcPct val="90000"/>
            </a:lnSpc>
            <a:spcBef>
              <a:spcPct val="0"/>
            </a:spcBef>
            <a:spcAft>
              <a:spcPct val="35000"/>
            </a:spcAft>
          </a:pPr>
          <a:r>
            <a:rPr lang="ar-SA" sz="3600" b="1" kern="1200" dirty="0" smtClean="0"/>
            <a:t>تدرج الإجابات ( إما ثنائية أو ثلاثية أو خماسية*)</a:t>
          </a:r>
          <a:endParaRPr lang="ar-SA" sz="3600" b="1" kern="1200" dirty="0"/>
        </a:p>
      </dsp:txBody>
      <dsp:txXfrm>
        <a:off x="391790" y="2330481"/>
        <a:ext cx="7835792" cy="738000"/>
      </dsp:txXfrm>
    </dsp:sp>
    <dsp:sp modelId="{253C99CB-8C49-402B-90FB-0F340D16C047}">
      <dsp:nvSpPr>
        <dsp:cNvPr id="0" name=""/>
        <dsp:cNvSpPr/>
      </dsp:nvSpPr>
      <dsp:spPr>
        <a:xfrm>
          <a:off x="0" y="3833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8618A3-8C5F-443E-8E29-ACEC0F8FD0E2}">
      <dsp:nvSpPr>
        <dsp:cNvPr id="0" name=""/>
        <dsp:cNvSpPr/>
      </dsp:nvSpPr>
      <dsp:spPr>
        <a:xfrm>
          <a:off x="391790" y="3464481"/>
          <a:ext cx="7835792"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600200" rtl="1">
            <a:lnSpc>
              <a:spcPct val="90000"/>
            </a:lnSpc>
            <a:spcBef>
              <a:spcPct val="0"/>
            </a:spcBef>
            <a:spcAft>
              <a:spcPct val="35000"/>
            </a:spcAft>
          </a:pPr>
          <a:r>
            <a:rPr lang="ar-SA" sz="3600" b="1" kern="1200" dirty="0" smtClean="0"/>
            <a:t>يصحح المقياس بنفس طريقة مقياس </a:t>
          </a:r>
          <a:r>
            <a:rPr lang="ar-SA" sz="3600" b="1" kern="1200" dirty="0" err="1" smtClean="0"/>
            <a:t>ليكرت</a:t>
          </a:r>
          <a:r>
            <a:rPr lang="ar-SA" sz="3600" b="1" kern="1200" dirty="0" smtClean="0"/>
            <a:t>**</a:t>
          </a:r>
          <a:endParaRPr lang="ar-SA" sz="3600" b="1" kern="1200" dirty="0"/>
        </a:p>
      </dsp:txBody>
      <dsp:txXfrm>
        <a:off x="391790" y="3464481"/>
        <a:ext cx="7835792" cy="7380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408AAE-8643-425B-97AA-D8DB0015ABEB}">
      <dsp:nvSpPr>
        <dsp:cNvPr id="0" name=""/>
        <dsp:cNvSpPr/>
      </dsp:nvSpPr>
      <dsp:spPr>
        <a:xfrm>
          <a:off x="415096" y="152947"/>
          <a:ext cx="7399406" cy="67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60" tIns="251460" rIns="251460" bIns="251460" numCol="1" spcCol="1270" anchor="b" anchorCtr="0">
          <a:noAutofit/>
        </a:bodyPr>
        <a:lstStyle/>
        <a:p>
          <a:pPr lvl="0" algn="ctr" defTabSz="2933700" rtl="1">
            <a:lnSpc>
              <a:spcPct val="90000"/>
            </a:lnSpc>
            <a:spcBef>
              <a:spcPct val="0"/>
            </a:spcBef>
            <a:spcAft>
              <a:spcPct val="35000"/>
            </a:spcAft>
          </a:pPr>
          <a:r>
            <a:rPr lang="ar-SA" sz="6600" kern="1200" dirty="0" smtClean="0"/>
            <a:t>مستويات القياس</a:t>
          </a:r>
          <a:endParaRPr lang="ar-SA" sz="6600" kern="1200" dirty="0"/>
        </a:p>
      </dsp:txBody>
      <dsp:txXfrm>
        <a:off x="415096" y="152947"/>
        <a:ext cx="7399406" cy="672673"/>
      </dsp:txXfrm>
    </dsp:sp>
    <dsp:sp modelId="{55DA4939-1D2C-4B34-8CED-BF415434FA5A}">
      <dsp:nvSpPr>
        <dsp:cNvPr id="0" name=""/>
        <dsp:cNvSpPr/>
      </dsp:nvSpPr>
      <dsp:spPr>
        <a:xfrm>
          <a:off x="415096" y="825621"/>
          <a:ext cx="986587" cy="164431"/>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4CF5BC5-F93D-4CF5-AE22-0A7D6E7BB94A}">
      <dsp:nvSpPr>
        <dsp:cNvPr id="0" name=""/>
        <dsp:cNvSpPr/>
      </dsp:nvSpPr>
      <dsp:spPr>
        <a:xfrm>
          <a:off x="1459235" y="825621"/>
          <a:ext cx="986587" cy="164431"/>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30D5A65-185D-48F0-92A7-8DF18D23D794}">
      <dsp:nvSpPr>
        <dsp:cNvPr id="0" name=""/>
        <dsp:cNvSpPr/>
      </dsp:nvSpPr>
      <dsp:spPr>
        <a:xfrm>
          <a:off x="2503373" y="825621"/>
          <a:ext cx="986587" cy="164431"/>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30DB057-3F15-416A-A881-0B0C9A0ADFA1}">
      <dsp:nvSpPr>
        <dsp:cNvPr id="0" name=""/>
        <dsp:cNvSpPr/>
      </dsp:nvSpPr>
      <dsp:spPr>
        <a:xfrm>
          <a:off x="3547512" y="825621"/>
          <a:ext cx="986587" cy="164431"/>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3B72602-E542-4CF2-91FB-96C1A80C2D70}">
      <dsp:nvSpPr>
        <dsp:cNvPr id="0" name=""/>
        <dsp:cNvSpPr/>
      </dsp:nvSpPr>
      <dsp:spPr>
        <a:xfrm>
          <a:off x="4591650" y="825621"/>
          <a:ext cx="986587" cy="164431"/>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B6A1276-8CB6-4719-8D1E-CDF12752768C}">
      <dsp:nvSpPr>
        <dsp:cNvPr id="0" name=""/>
        <dsp:cNvSpPr/>
      </dsp:nvSpPr>
      <dsp:spPr>
        <a:xfrm>
          <a:off x="5635789" y="825621"/>
          <a:ext cx="986587" cy="164431"/>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30384D1-E364-40FD-BE85-5AB76B60303F}">
      <dsp:nvSpPr>
        <dsp:cNvPr id="0" name=""/>
        <dsp:cNvSpPr/>
      </dsp:nvSpPr>
      <dsp:spPr>
        <a:xfrm>
          <a:off x="6679927" y="825621"/>
          <a:ext cx="986587" cy="164431"/>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225784-1ADF-4138-A290-70CDAA4C7FAF}">
      <dsp:nvSpPr>
        <dsp:cNvPr id="0" name=""/>
        <dsp:cNvSpPr/>
      </dsp:nvSpPr>
      <dsp:spPr>
        <a:xfrm>
          <a:off x="2026571" y="0"/>
          <a:ext cx="4176456" cy="114300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rtl="1">
            <a:lnSpc>
              <a:spcPct val="90000"/>
            </a:lnSpc>
            <a:spcBef>
              <a:spcPct val="0"/>
            </a:spcBef>
            <a:spcAft>
              <a:spcPct val="35000"/>
            </a:spcAft>
          </a:pPr>
          <a:r>
            <a:rPr lang="ar-SA" sz="5500" b="1" kern="1200" dirty="0" smtClean="0">
              <a:solidFill>
                <a:schemeClr val="bg1"/>
              </a:solidFill>
            </a:rPr>
            <a:t>المقياس الأسمى</a:t>
          </a:r>
          <a:endParaRPr lang="ar-SA" sz="5500" b="1" kern="1200" dirty="0">
            <a:solidFill>
              <a:schemeClr val="bg1"/>
            </a:solidFill>
          </a:endParaRPr>
        </a:p>
      </dsp:txBody>
      <dsp:txXfrm>
        <a:off x="2026571" y="0"/>
        <a:ext cx="4176456" cy="11430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A622C2-8A7C-49CE-80AB-9A93ED1480D6}">
      <dsp:nvSpPr>
        <dsp:cNvPr id="0" name=""/>
        <dsp:cNvSpPr/>
      </dsp:nvSpPr>
      <dsp:spPr>
        <a:xfrm>
          <a:off x="415096" y="152947"/>
          <a:ext cx="7399406" cy="67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60" tIns="251460" rIns="251460" bIns="251460" numCol="1" spcCol="1270" anchor="b" anchorCtr="0">
          <a:noAutofit/>
        </a:bodyPr>
        <a:lstStyle/>
        <a:p>
          <a:pPr lvl="0" algn="ctr" defTabSz="2933700" rtl="1">
            <a:lnSpc>
              <a:spcPct val="90000"/>
            </a:lnSpc>
            <a:spcBef>
              <a:spcPct val="0"/>
            </a:spcBef>
            <a:spcAft>
              <a:spcPct val="35000"/>
            </a:spcAft>
          </a:pPr>
          <a:r>
            <a:rPr lang="ar-SA" sz="6600" b="1" kern="1200" dirty="0" smtClean="0"/>
            <a:t>المقياس الرتبي </a:t>
          </a:r>
          <a:endParaRPr lang="ar-SA" sz="6600" b="1" kern="1200" dirty="0"/>
        </a:p>
      </dsp:txBody>
      <dsp:txXfrm>
        <a:off x="415096" y="152947"/>
        <a:ext cx="7399406" cy="672673"/>
      </dsp:txXfrm>
    </dsp:sp>
    <dsp:sp modelId="{E7C636B0-F39D-4DF0-8CF1-BBD7DE0053F6}">
      <dsp:nvSpPr>
        <dsp:cNvPr id="0" name=""/>
        <dsp:cNvSpPr/>
      </dsp:nvSpPr>
      <dsp:spPr>
        <a:xfrm>
          <a:off x="415096" y="825621"/>
          <a:ext cx="986587" cy="164431"/>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ACB472-7E23-4907-9678-0CB0B542B7C6}">
      <dsp:nvSpPr>
        <dsp:cNvPr id="0" name=""/>
        <dsp:cNvSpPr/>
      </dsp:nvSpPr>
      <dsp:spPr>
        <a:xfrm>
          <a:off x="1459235" y="825621"/>
          <a:ext cx="986587" cy="164431"/>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4EEAE5-43D7-4E09-89D6-9E5A643E55FC}">
      <dsp:nvSpPr>
        <dsp:cNvPr id="0" name=""/>
        <dsp:cNvSpPr/>
      </dsp:nvSpPr>
      <dsp:spPr>
        <a:xfrm>
          <a:off x="2503373" y="825621"/>
          <a:ext cx="986587" cy="164431"/>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65541D-59F9-424B-887B-AB92346DDB3F}">
      <dsp:nvSpPr>
        <dsp:cNvPr id="0" name=""/>
        <dsp:cNvSpPr/>
      </dsp:nvSpPr>
      <dsp:spPr>
        <a:xfrm>
          <a:off x="3547512" y="825621"/>
          <a:ext cx="986587" cy="164431"/>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4F37A1-444C-4A49-AA9E-9FDEF9087526}">
      <dsp:nvSpPr>
        <dsp:cNvPr id="0" name=""/>
        <dsp:cNvSpPr/>
      </dsp:nvSpPr>
      <dsp:spPr>
        <a:xfrm>
          <a:off x="4591650" y="825621"/>
          <a:ext cx="986587" cy="164431"/>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D400EB-1A8B-441E-962D-C310A090506C}">
      <dsp:nvSpPr>
        <dsp:cNvPr id="0" name=""/>
        <dsp:cNvSpPr/>
      </dsp:nvSpPr>
      <dsp:spPr>
        <a:xfrm>
          <a:off x="5635789" y="825621"/>
          <a:ext cx="986587" cy="164431"/>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38F375-F165-4E74-AAD0-E303FFDEEEF1}">
      <dsp:nvSpPr>
        <dsp:cNvPr id="0" name=""/>
        <dsp:cNvSpPr/>
      </dsp:nvSpPr>
      <dsp:spPr>
        <a:xfrm>
          <a:off x="6679927" y="825621"/>
          <a:ext cx="986587" cy="164431"/>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560972-C0B8-4468-B181-A3C55E536BE6}">
      <dsp:nvSpPr>
        <dsp:cNvPr id="0" name=""/>
        <dsp:cNvSpPr/>
      </dsp:nvSpPr>
      <dsp:spPr>
        <a:xfrm>
          <a:off x="415096" y="152947"/>
          <a:ext cx="7399406" cy="67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b" anchorCtr="0">
          <a:noAutofit/>
        </a:bodyPr>
        <a:lstStyle/>
        <a:p>
          <a:pPr lvl="0" algn="ctr" defTabSz="2133600" rtl="1">
            <a:lnSpc>
              <a:spcPct val="90000"/>
            </a:lnSpc>
            <a:spcBef>
              <a:spcPct val="0"/>
            </a:spcBef>
            <a:spcAft>
              <a:spcPct val="35000"/>
            </a:spcAft>
          </a:pPr>
          <a:r>
            <a:rPr lang="ar-SA" sz="4800" b="1" kern="1200" dirty="0" smtClean="0"/>
            <a:t>المقياس الفئوي</a:t>
          </a:r>
          <a:endParaRPr lang="ar-SA" sz="4800" b="1" kern="1200" dirty="0"/>
        </a:p>
      </dsp:txBody>
      <dsp:txXfrm>
        <a:off x="415096" y="152947"/>
        <a:ext cx="7399406" cy="672673"/>
      </dsp:txXfrm>
    </dsp:sp>
    <dsp:sp modelId="{DCF9C038-54AC-4360-886E-25E566F74DB1}">
      <dsp:nvSpPr>
        <dsp:cNvPr id="0" name=""/>
        <dsp:cNvSpPr/>
      </dsp:nvSpPr>
      <dsp:spPr>
        <a:xfrm>
          <a:off x="415096" y="825621"/>
          <a:ext cx="986587" cy="164431"/>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711597-E9BE-4851-9252-FF37346FFCE7}">
      <dsp:nvSpPr>
        <dsp:cNvPr id="0" name=""/>
        <dsp:cNvSpPr/>
      </dsp:nvSpPr>
      <dsp:spPr>
        <a:xfrm>
          <a:off x="1459235" y="825621"/>
          <a:ext cx="986587" cy="164431"/>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C7497-3A62-4510-8429-14FA5FA17D84}">
      <dsp:nvSpPr>
        <dsp:cNvPr id="0" name=""/>
        <dsp:cNvSpPr/>
      </dsp:nvSpPr>
      <dsp:spPr>
        <a:xfrm>
          <a:off x="2503373" y="825621"/>
          <a:ext cx="986587" cy="164431"/>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1B01D0-CF87-4A71-AC38-B87280E749BA}">
      <dsp:nvSpPr>
        <dsp:cNvPr id="0" name=""/>
        <dsp:cNvSpPr/>
      </dsp:nvSpPr>
      <dsp:spPr>
        <a:xfrm>
          <a:off x="3547512" y="825621"/>
          <a:ext cx="986587" cy="164431"/>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548185-1A53-46CC-A06D-FE087842E7B5}">
      <dsp:nvSpPr>
        <dsp:cNvPr id="0" name=""/>
        <dsp:cNvSpPr/>
      </dsp:nvSpPr>
      <dsp:spPr>
        <a:xfrm>
          <a:off x="4591650" y="825621"/>
          <a:ext cx="986587" cy="164431"/>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97BB3C-C8FB-446D-9F1E-014D6C2847CC}">
      <dsp:nvSpPr>
        <dsp:cNvPr id="0" name=""/>
        <dsp:cNvSpPr/>
      </dsp:nvSpPr>
      <dsp:spPr>
        <a:xfrm>
          <a:off x="5635789" y="825621"/>
          <a:ext cx="986587" cy="164431"/>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6EEFAF-88C3-41BB-8694-AE5018B592E5}">
      <dsp:nvSpPr>
        <dsp:cNvPr id="0" name=""/>
        <dsp:cNvSpPr/>
      </dsp:nvSpPr>
      <dsp:spPr>
        <a:xfrm>
          <a:off x="6679927" y="825621"/>
          <a:ext cx="986587" cy="164431"/>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BA590D-D25A-4DE4-AA52-45A178C8D93D}">
      <dsp:nvSpPr>
        <dsp:cNvPr id="0" name=""/>
        <dsp:cNvSpPr/>
      </dsp:nvSpPr>
      <dsp:spPr>
        <a:xfrm>
          <a:off x="415096" y="152947"/>
          <a:ext cx="7399406" cy="67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b" anchorCtr="0">
          <a:noAutofit/>
        </a:bodyPr>
        <a:lstStyle/>
        <a:p>
          <a:pPr lvl="0" algn="ctr" defTabSz="2400300" rtl="1">
            <a:lnSpc>
              <a:spcPct val="90000"/>
            </a:lnSpc>
            <a:spcBef>
              <a:spcPct val="0"/>
            </a:spcBef>
            <a:spcAft>
              <a:spcPct val="35000"/>
            </a:spcAft>
          </a:pPr>
          <a:r>
            <a:rPr lang="ar-SA" sz="5400" b="1" kern="1200" dirty="0" smtClean="0"/>
            <a:t>المقياس النسبي</a:t>
          </a:r>
          <a:endParaRPr lang="ar-SA" sz="5400" b="1" kern="1200" dirty="0"/>
        </a:p>
      </dsp:txBody>
      <dsp:txXfrm>
        <a:off x="415096" y="152947"/>
        <a:ext cx="7399406" cy="672673"/>
      </dsp:txXfrm>
    </dsp:sp>
    <dsp:sp modelId="{2F5135A4-4FE6-4B48-A342-89A309711471}">
      <dsp:nvSpPr>
        <dsp:cNvPr id="0" name=""/>
        <dsp:cNvSpPr/>
      </dsp:nvSpPr>
      <dsp:spPr>
        <a:xfrm>
          <a:off x="415096" y="825621"/>
          <a:ext cx="986587" cy="164431"/>
        </a:xfrm>
        <a:prstGeom prst="parallelogram">
          <a:avLst>
            <a:gd name="adj" fmla="val 14084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A774A1-5760-4EA5-8750-8F5ADC0E0D09}">
      <dsp:nvSpPr>
        <dsp:cNvPr id="0" name=""/>
        <dsp:cNvSpPr/>
      </dsp:nvSpPr>
      <dsp:spPr>
        <a:xfrm>
          <a:off x="1459235" y="825621"/>
          <a:ext cx="986587" cy="164431"/>
        </a:xfrm>
        <a:prstGeom prst="parallelogram">
          <a:avLst>
            <a:gd name="adj" fmla="val 14084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6A031E-DD8B-46A1-B8EA-24DA2F29B809}">
      <dsp:nvSpPr>
        <dsp:cNvPr id="0" name=""/>
        <dsp:cNvSpPr/>
      </dsp:nvSpPr>
      <dsp:spPr>
        <a:xfrm>
          <a:off x="2503373" y="825621"/>
          <a:ext cx="986587" cy="164431"/>
        </a:xfrm>
        <a:prstGeom prst="parallelogram">
          <a:avLst>
            <a:gd name="adj" fmla="val 14084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73ADE6-CDB5-4952-8292-F2C49243C612}">
      <dsp:nvSpPr>
        <dsp:cNvPr id="0" name=""/>
        <dsp:cNvSpPr/>
      </dsp:nvSpPr>
      <dsp:spPr>
        <a:xfrm>
          <a:off x="3547512" y="825621"/>
          <a:ext cx="986587" cy="164431"/>
        </a:xfrm>
        <a:prstGeom prst="parallelogram">
          <a:avLst>
            <a:gd name="adj" fmla="val 14084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1A9983-4886-4ACD-BDDF-ECA109C4CA1C}">
      <dsp:nvSpPr>
        <dsp:cNvPr id="0" name=""/>
        <dsp:cNvSpPr/>
      </dsp:nvSpPr>
      <dsp:spPr>
        <a:xfrm>
          <a:off x="4591650" y="825621"/>
          <a:ext cx="986587" cy="164431"/>
        </a:xfrm>
        <a:prstGeom prst="parallelogram">
          <a:avLst>
            <a:gd name="adj" fmla="val 14084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B3FADA-293B-4FC0-B41B-23EEDEDD5417}">
      <dsp:nvSpPr>
        <dsp:cNvPr id="0" name=""/>
        <dsp:cNvSpPr/>
      </dsp:nvSpPr>
      <dsp:spPr>
        <a:xfrm>
          <a:off x="5635789" y="825621"/>
          <a:ext cx="986587" cy="164431"/>
        </a:xfrm>
        <a:prstGeom prst="parallelogram">
          <a:avLst>
            <a:gd name="adj" fmla="val 14084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3EB05C-D9BE-40FC-8462-10BE8C26D3E2}">
      <dsp:nvSpPr>
        <dsp:cNvPr id="0" name=""/>
        <dsp:cNvSpPr/>
      </dsp:nvSpPr>
      <dsp:spPr>
        <a:xfrm>
          <a:off x="6679927" y="825621"/>
          <a:ext cx="986587" cy="164431"/>
        </a:xfrm>
        <a:prstGeom prst="parallelogram">
          <a:avLst>
            <a:gd name="adj" fmla="val 14084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9698E1-0120-46C8-8E07-21F245948D65}">
      <dsp:nvSpPr>
        <dsp:cNvPr id="0" name=""/>
        <dsp:cNvSpPr/>
      </dsp:nvSpPr>
      <dsp:spPr>
        <a:xfrm>
          <a:off x="77530" y="0"/>
          <a:ext cx="5133142" cy="271343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rtl="1">
            <a:lnSpc>
              <a:spcPct val="90000"/>
            </a:lnSpc>
            <a:spcBef>
              <a:spcPct val="0"/>
            </a:spcBef>
            <a:spcAft>
              <a:spcPct val="15000"/>
            </a:spcAft>
            <a:buChar char="••"/>
          </a:pPr>
          <a:r>
            <a:rPr lang="ar-SA" sz="2400" b="1" kern="1200" dirty="0" smtClean="0"/>
            <a:t>هي عبارات تحتوي على تفضيل لموضوع الاتجاه حيث تعكس العبارات الموجبة استحساناً من المفحوص لموضوع الاتجاه مثال : أشعر بالسعادة عندما يخبرنا المعلم أنه سيختبرنا غداً في المادة حتى لو كنت غير مستعد للاختبار</a:t>
          </a:r>
          <a:endParaRPr lang="ar-SA" sz="2400" b="1" kern="1200" dirty="0"/>
        </a:p>
        <a:p>
          <a:pPr marL="228600" lvl="1" indent="-228600" algn="just" defTabSz="1066800" rtl="1">
            <a:lnSpc>
              <a:spcPct val="90000"/>
            </a:lnSpc>
            <a:spcBef>
              <a:spcPct val="0"/>
            </a:spcBef>
            <a:spcAft>
              <a:spcPct val="15000"/>
            </a:spcAft>
            <a:buChar char="••"/>
          </a:pPr>
          <a:endParaRPr lang="ar-SA" sz="2400" b="1" kern="1200" dirty="0"/>
        </a:p>
      </dsp:txBody>
      <dsp:txXfrm>
        <a:off x="77530" y="0"/>
        <a:ext cx="5133142" cy="2713435"/>
      </dsp:txXfrm>
    </dsp:sp>
    <dsp:sp modelId="{D52ED4DE-A5D8-4EB2-9A00-E19BB73D3E62}">
      <dsp:nvSpPr>
        <dsp:cNvPr id="0" name=""/>
        <dsp:cNvSpPr/>
      </dsp:nvSpPr>
      <dsp:spPr>
        <a:xfrm>
          <a:off x="5361318" y="479134"/>
          <a:ext cx="3568399" cy="15041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just" defTabSz="2000250" rtl="1">
            <a:lnSpc>
              <a:spcPct val="90000"/>
            </a:lnSpc>
            <a:spcBef>
              <a:spcPct val="0"/>
            </a:spcBef>
            <a:spcAft>
              <a:spcPct val="35000"/>
            </a:spcAft>
          </a:pPr>
          <a:r>
            <a:rPr lang="ar-SA" sz="4500" b="1" kern="1200" dirty="0" smtClean="0"/>
            <a:t>العبارات الموجبة</a:t>
          </a:r>
          <a:endParaRPr lang="ar-SA" sz="4500" b="1" kern="1200" dirty="0"/>
        </a:p>
      </dsp:txBody>
      <dsp:txXfrm>
        <a:off x="5361318" y="479134"/>
        <a:ext cx="3568399" cy="1504104"/>
      </dsp:txXfrm>
    </dsp:sp>
    <dsp:sp modelId="{9F57FEEE-0D36-4C24-B821-841AD078DBA5}">
      <dsp:nvSpPr>
        <dsp:cNvPr id="0" name=""/>
        <dsp:cNvSpPr/>
      </dsp:nvSpPr>
      <dsp:spPr>
        <a:xfrm>
          <a:off x="77512" y="2714625"/>
          <a:ext cx="5352598" cy="263224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just" defTabSz="977900" rtl="1">
            <a:lnSpc>
              <a:spcPct val="150000"/>
            </a:lnSpc>
            <a:spcBef>
              <a:spcPct val="0"/>
            </a:spcBef>
            <a:spcAft>
              <a:spcPct val="15000"/>
            </a:spcAft>
            <a:buChar char="••"/>
          </a:pPr>
          <a:r>
            <a:rPr lang="ar-SA" sz="2200" b="1" kern="1200" dirty="0" smtClean="0"/>
            <a:t>هي عبارات تحتوي على رفض لموضوع الاتجاه حيث تعكس العبارات السالبة عدم استحسان من المفحوص لنفس موضوع الاتجاه مثال : أكره الاختبارات حتى لو كنت أحصل فيها على درجات عالية</a:t>
          </a:r>
          <a:endParaRPr lang="ar-SA" sz="2200" b="1" kern="1200" dirty="0"/>
        </a:p>
      </dsp:txBody>
      <dsp:txXfrm>
        <a:off x="77512" y="2714625"/>
        <a:ext cx="5352598" cy="2632243"/>
      </dsp:txXfrm>
    </dsp:sp>
    <dsp:sp modelId="{06D50C04-915B-41D5-94A7-487BD97DFC10}">
      <dsp:nvSpPr>
        <dsp:cNvPr id="0" name=""/>
        <dsp:cNvSpPr/>
      </dsp:nvSpPr>
      <dsp:spPr>
        <a:xfrm>
          <a:off x="5348555" y="3286440"/>
          <a:ext cx="3568399" cy="15041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just" defTabSz="2000250" rtl="1">
            <a:lnSpc>
              <a:spcPct val="90000"/>
            </a:lnSpc>
            <a:spcBef>
              <a:spcPct val="0"/>
            </a:spcBef>
            <a:spcAft>
              <a:spcPct val="35000"/>
            </a:spcAft>
          </a:pPr>
          <a:r>
            <a:rPr lang="ar-SA" sz="4500" b="1" kern="1200" dirty="0" smtClean="0"/>
            <a:t>العبارات السالبة</a:t>
          </a:r>
          <a:endParaRPr lang="ar-SA" sz="4500" b="1" kern="1200" dirty="0"/>
        </a:p>
      </dsp:txBody>
      <dsp:txXfrm>
        <a:off x="5348555" y="3286440"/>
        <a:ext cx="3568399" cy="150410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675C4B-1078-467D-B3C2-11AB64D127A8}">
      <dsp:nvSpPr>
        <dsp:cNvPr id="0" name=""/>
        <dsp:cNvSpPr/>
      </dsp:nvSpPr>
      <dsp:spPr>
        <a:xfrm rot="5400000">
          <a:off x="4614318" y="-1631271"/>
          <a:ext cx="2154572" cy="54171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102870" rIns="205740" bIns="102870" numCol="1" spcCol="1270" anchor="ctr" anchorCtr="0">
          <a:noAutofit/>
        </a:bodyPr>
        <a:lstStyle/>
        <a:p>
          <a:pPr marL="228600" lvl="1" indent="-228600" algn="justLow" defTabSz="889000" rtl="1">
            <a:lnSpc>
              <a:spcPct val="90000"/>
            </a:lnSpc>
            <a:spcBef>
              <a:spcPct val="0"/>
            </a:spcBef>
            <a:spcAft>
              <a:spcPct val="15000"/>
            </a:spcAft>
            <a:buChar char="••"/>
          </a:pPr>
          <a:endParaRPr lang="ar-SA" sz="2000" b="1" kern="1200" dirty="0"/>
        </a:p>
        <a:p>
          <a:pPr marL="228600" lvl="1" indent="-228600" algn="justLow" defTabSz="889000" rtl="1">
            <a:lnSpc>
              <a:spcPct val="90000"/>
            </a:lnSpc>
            <a:spcBef>
              <a:spcPct val="0"/>
            </a:spcBef>
            <a:spcAft>
              <a:spcPct val="15000"/>
            </a:spcAft>
            <a:buChar char="••"/>
          </a:pPr>
          <a:r>
            <a:rPr lang="ar-SA" sz="2000" b="1" kern="1200" dirty="0" smtClean="0"/>
            <a:t>يتم تحويل استجابة المفحوص على كل عبارة من عبارات المقياس إلى أوزان تقديرية ، العبارات الموجبة (5-4-3-2-1)</a:t>
          </a:r>
          <a:endParaRPr lang="ar-SA" sz="2000" b="1" kern="1200" dirty="0"/>
        </a:p>
        <a:p>
          <a:pPr marL="228600" lvl="1" indent="-228600" algn="justLow" defTabSz="889000" rtl="1">
            <a:lnSpc>
              <a:spcPct val="90000"/>
            </a:lnSpc>
            <a:spcBef>
              <a:spcPct val="0"/>
            </a:spcBef>
            <a:spcAft>
              <a:spcPct val="15000"/>
            </a:spcAft>
            <a:buChar char="••"/>
          </a:pPr>
          <a:r>
            <a:rPr lang="ar-SA" sz="2000" b="1" kern="1200" dirty="0" smtClean="0"/>
            <a:t>العبارات السالبة (1-2-3-4-5 )</a:t>
          </a:r>
          <a:endParaRPr lang="ar-SA" sz="2000" b="1" kern="1200" dirty="0"/>
        </a:p>
      </dsp:txBody>
      <dsp:txXfrm rot="5400000">
        <a:off x="4614318" y="-1631271"/>
        <a:ext cx="2154572" cy="5417116"/>
      </dsp:txXfrm>
    </dsp:sp>
    <dsp:sp modelId="{4DA9BC0C-FCFA-4BD8-9D5F-023862A51B46}">
      <dsp:nvSpPr>
        <dsp:cNvPr id="0" name=""/>
        <dsp:cNvSpPr/>
      </dsp:nvSpPr>
      <dsp:spPr>
        <a:xfrm>
          <a:off x="0" y="382034"/>
          <a:ext cx="3047127" cy="13917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1">
            <a:lnSpc>
              <a:spcPct val="90000"/>
            </a:lnSpc>
            <a:spcBef>
              <a:spcPct val="0"/>
            </a:spcBef>
            <a:spcAft>
              <a:spcPct val="35000"/>
            </a:spcAft>
          </a:pPr>
          <a:r>
            <a:rPr lang="ar-SA" sz="4100" kern="1200" dirty="0" smtClean="0"/>
            <a:t>المقياس الخماسي</a:t>
          </a:r>
          <a:endParaRPr lang="ar-SA" sz="4100" kern="1200" dirty="0"/>
        </a:p>
      </dsp:txBody>
      <dsp:txXfrm>
        <a:off x="0" y="382034"/>
        <a:ext cx="3047127" cy="1391785"/>
      </dsp:txXfrm>
    </dsp:sp>
    <dsp:sp modelId="{C6FBF74E-AE91-4A34-AE7E-8BA5B589A362}">
      <dsp:nvSpPr>
        <dsp:cNvPr id="0" name=""/>
        <dsp:cNvSpPr/>
      </dsp:nvSpPr>
      <dsp:spPr>
        <a:xfrm rot="5400000">
          <a:off x="4878829" y="390124"/>
          <a:ext cx="1742470" cy="541182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114300" lvl="1" indent="-114300" algn="r" defTabSz="577850" rtl="1">
            <a:lnSpc>
              <a:spcPct val="90000"/>
            </a:lnSpc>
            <a:spcBef>
              <a:spcPct val="0"/>
            </a:spcBef>
            <a:spcAft>
              <a:spcPct val="15000"/>
            </a:spcAft>
            <a:buChar char="••"/>
          </a:pPr>
          <a:endParaRPr lang="ar-SA" sz="1300" kern="1200" dirty="0"/>
        </a:p>
        <a:p>
          <a:pPr marL="228600" lvl="1" indent="-228600" algn="r" defTabSz="889000" rtl="1">
            <a:lnSpc>
              <a:spcPct val="90000"/>
            </a:lnSpc>
            <a:spcBef>
              <a:spcPct val="0"/>
            </a:spcBef>
            <a:spcAft>
              <a:spcPct val="15000"/>
            </a:spcAft>
            <a:buChar char="••"/>
          </a:pPr>
          <a:r>
            <a:rPr lang="ar-SA" sz="2000" b="1" kern="1200" dirty="0" smtClean="0"/>
            <a:t>يتم تحويل استجابة المفحوص على كل عبارة من عبارات المقياس إلى أوزان تقديرية ، العبارات الموجبة (3-2-1)</a:t>
          </a:r>
          <a:endParaRPr lang="ar-SA" sz="2000" b="1" kern="1200" dirty="0"/>
        </a:p>
        <a:p>
          <a:pPr marL="228600" lvl="1" indent="-228600" algn="r" defTabSz="889000" rtl="1">
            <a:lnSpc>
              <a:spcPct val="90000"/>
            </a:lnSpc>
            <a:spcBef>
              <a:spcPct val="0"/>
            </a:spcBef>
            <a:spcAft>
              <a:spcPct val="15000"/>
            </a:spcAft>
            <a:buChar char="••"/>
          </a:pPr>
          <a:r>
            <a:rPr lang="ar-SA" sz="2000" b="1" kern="1200" dirty="0" smtClean="0"/>
            <a:t>العبارات السالبة (1-2-3)</a:t>
          </a:r>
          <a:endParaRPr lang="ar-SA" sz="2000" b="1" kern="1200" dirty="0"/>
        </a:p>
      </dsp:txBody>
      <dsp:txXfrm rot="5400000">
        <a:off x="4878829" y="390124"/>
        <a:ext cx="1742470" cy="5411826"/>
      </dsp:txXfrm>
    </dsp:sp>
    <dsp:sp modelId="{50EF524B-9221-4FD6-91C4-28AA66805F89}">
      <dsp:nvSpPr>
        <dsp:cNvPr id="0" name=""/>
        <dsp:cNvSpPr/>
      </dsp:nvSpPr>
      <dsp:spPr>
        <a:xfrm>
          <a:off x="0" y="2400145"/>
          <a:ext cx="3044152" cy="13917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1">
            <a:lnSpc>
              <a:spcPct val="90000"/>
            </a:lnSpc>
            <a:spcBef>
              <a:spcPct val="0"/>
            </a:spcBef>
            <a:spcAft>
              <a:spcPct val="35000"/>
            </a:spcAft>
          </a:pPr>
          <a:r>
            <a:rPr lang="ar-SA" sz="4100" kern="1200" dirty="0" smtClean="0"/>
            <a:t>المقياس الثلاثي</a:t>
          </a:r>
          <a:endParaRPr lang="ar-SA" sz="4100" kern="1200" dirty="0"/>
        </a:p>
      </dsp:txBody>
      <dsp:txXfrm>
        <a:off x="0" y="2400145"/>
        <a:ext cx="3044152" cy="1391785"/>
      </dsp:txXfrm>
    </dsp:sp>
    <dsp:sp modelId="{8D14ECCD-B837-462E-8F22-57A39B9DA97E}">
      <dsp:nvSpPr>
        <dsp:cNvPr id="0" name=""/>
        <dsp:cNvSpPr/>
      </dsp:nvSpPr>
      <dsp:spPr>
        <a:xfrm rot="5400000">
          <a:off x="5204598" y="2021549"/>
          <a:ext cx="1113428" cy="542241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r" defTabSz="1289050" rtl="1">
            <a:lnSpc>
              <a:spcPct val="90000"/>
            </a:lnSpc>
            <a:spcBef>
              <a:spcPct val="0"/>
            </a:spcBef>
            <a:spcAft>
              <a:spcPct val="15000"/>
            </a:spcAft>
            <a:buChar char="••"/>
          </a:pPr>
          <a:r>
            <a:rPr lang="ar-SA" sz="2900" b="1" kern="1200" dirty="0" smtClean="0"/>
            <a:t>الدرجة الكلية أو العظمى=</a:t>
          </a:r>
          <a:endParaRPr lang="ar-SA" sz="2900" b="1" kern="1200" dirty="0"/>
        </a:p>
        <a:p>
          <a:pPr marL="285750" lvl="1" indent="-285750" algn="r" defTabSz="1289050" rtl="1">
            <a:lnSpc>
              <a:spcPct val="90000"/>
            </a:lnSpc>
            <a:spcBef>
              <a:spcPct val="0"/>
            </a:spcBef>
            <a:spcAft>
              <a:spcPct val="15000"/>
            </a:spcAft>
            <a:buChar char="••"/>
          </a:pPr>
          <a:r>
            <a:rPr lang="ar-SA" sz="2900" b="1" kern="1200" dirty="0" smtClean="0"/>
            <a:t>عدد عبارات المقياس × عدد الاستجابات</a:t>
          </a:r>
          <a:endParaRPr lang="ar-SA" sz="2900" b="1" kern="1200" dirty="0"/>
        </a:p>
      </dsp:txBody>
      <dsp:txXfrm rot="5400000">
        <a:off x="5204598" y="2021549"/>
        <a:ext cx="1113428" cy="5422411"/>
      </dsp:txXfrm>
    </dsp:sp>
    <dsp:sp modelId="{93A0DE04-54F9-4C57-A324-C5011D3C0BAE}">
      <dsp:nvSpPr>
        <dsp:cNvPr id="0" name=""/>
        <dsp:cNvSpPr/>
      </dsp:nvSpPr>
      <dsp:spPr>
        <a:xfrm>
          <a:off x="0" y="4036862"/>
          <a:ext cx="3050106" cy="13917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1">
            <a:lnSpc>
              <a:spcPct val="90000"/>
            </a:lnSpc>
            <a:spcBef>
              <a:spcPct val="0"/>
            </a:spcBef>
            <a:spcAft>
              <a:spcPct val="35000"/>
            </a:spcAft>
          </a:pPr>
          <a:r>
            <a:rPr lang="ar-SA" sz="4100" kern="1200" dirty="0" smtClean="0"/>
            <a:t>تطبيق المعادلة</a:t>
          </a:r>
          <a:endParaRPr lang="ar-SA" sz="4100" kern="1200" dirty="0"/>
        </a:p>
      </dsp:txBody>
      <dsp:txXfrm>
        <a:off x="0" y="4036862"/>
        <a:ext cx="3050106" cy="139178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E70B24-C316-4742-90FF-05D036E0EC3D}">
      <dsp:nvSpPr>
        <dsp:cNvPr id="0" name=""/>
        <dsp:cNvSpPr/>
      </dsp:nvSpPr>
      <dsp:spPr>
        <a:xfrm>
          <a:off x="0" y="9900"/>
          <a:ext cx="8229600" cy="1123199"/>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r" defTabSz="2133600" rtl="1">
            <a:lnSpc>
              <a:spcPct val="90000"/>
            </a:lnSpc>
            <a:spcBef>
              <a:spcPct val="0"/>
            </a:spcBef>
            <a:spcAft>
              <a:spcPct val="35000"/>
            </a:spcAft>
          </a:pPr>
          <a:r>
            <a:rPr lang="ar-SA" sz="4800" b="1" kern="1200" dirty="0" smtClean="0"/>
            <a:t>مزايا مقياس ليكرت </a:t>
          </a:r>
          <a:endParaRPr lang="ar-SA" sz="4800" b="1" kern="1200" dirty="0"/>
        </a:p>
      </dsp:txBody>
      <dsp:txXfrm>
        <a:off x="0" y="9900"/>
        <a:ext cx="8229600" cy="112319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2FBF043-4728-45FD-B7B0-B9375A13ACAE}" type="datetimeFigureOut">
              <a:rPr lang="fr-FR" smtClean="0"/>
              <a:pPr/>
              <a:t>09/12/2019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A4AB44-C22B-487A-B617-6269BDE6EA5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2FBF043-4728-45FD-B7B0-B9375A13ACAE}" type="datetimeFigureOut">
              <a:rPr lang="fr-FR" smtClean="0"/>
              <a:pPr/>
              <a:t>09/12/2019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A4AB44-C22B-487A-B617-6269BDE6EA5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2FBF043-4728-45FD-B7B0-B9375A13ACAE}" type="datetimeFigureOut">
              <a:rPr lang="fr-FR" smtClean="0"/>
              <a:pPr/>
              <a:t>09/12/2019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A4AB44-C22B-487A-B617-6269BDE6EA5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2FBF043-4728-45FD-B7B0-B9375A13ACAE}" type="datetimeFigureOut">
              <a:rPr lang="fr-FR" smtClean="0"/>
              <a:pPr/>
              <a:t>09/12/2019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A4AB44-C22B-487A-B617-6269BDE6EA5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2FBF043-4728-45FD-B7B0-B9375A13ACAE}" type="datetimeFigureOut">
              <a:rPr lang="fr-FR" smtClean="0"/>
              <a:pPr/>
              <a:t>09/12/2019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A4AB44-C22B-487A-B617-6269BDE6EA5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2FBF043-4728-45FD-B7B0-B9375A13ACAE}" type="datetimeFigureOut">
              <a:rPr lang="fr-FR" smtClean="0"/>
              <a:pPr/>
              <a:t>09/12/2019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A4AB44-C22B-487A-B617-6269BDE6EA5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2FBF043-4728-45FD-B7B0-B9375A13ACAE}" type="datetimeFigureOut">
              <a:rPr lang="fr-FR" smtClean="0"/>
              <a:pPr/>
              <a:t>09/12/2019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3A4AB44-C22B-487A-B617-6269BDE6EA5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2FBF043-4728-45FD-B7B0-B9375A13ACAE}" type="datetimeFigureOut">
              <a:rPr lang="fr-FR" smtClean="0"/>
              <a:pPr/>
              <a:t>09/12/2019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3A4AB44-C22B-487A-B617-6269BDE6EA5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2FBF043-4728-45FD-B7B0-B9375A13ACAE}" type="datetimeFigureOut">
              <a:rPr lang="fr-FR" smtClean="0"/>
              <a:pPr/>
              <a:t>09/12/2019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3A4AB44-C22B-487A-B617-6269BDE6EA5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2FBF043-4728-45FD-B7B0-B9375A13ACAE}" type="datetimeFigureOut">
              <a:rPr lang="fr-FR" smtClean="0"/>
              <a:pPr/>
              <a:t>09/12/2019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A4AB44-C22B-487A-B617-6269BDE6EA5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2FBF043-4728-45FD-B7B0-B9375A13ACAE}" type="datetimeFigureOut">
              <a:rPr lang="fr-FR" smtClean="0"/>
              <a:pPr/>
              <a:t>09/12/2019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A4AB44-C22B-487A-B617-6269BDE6EA5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BF043-4728-45FD-B7B0-B9375A13ACAE}" type="datetimeFigureOut">
              <a:rPr lang="fr-FR" smtClean="0"/>
              <a:pPr/>
              <a:t>09/12/2019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4AB44-C22B-487A-B617-6269BDE6EA5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pPr lvl="0"/>
            <a:r>
              <a:rPr lang="ar-SA" sz="9600" dirty="0" smtClean="0">
                <a:latin typeface="Angsana New" pitchFamily="18" charset="-34"/>
              </a:rPr>
              <a:t>أسس القياس في العلوم </a:t>
            </a:r>
            <a:r>
              <a:rPr lang="ar-DZ" sz="9600" dirty="0" smtClean="0">
                <a:latin typeface="Angsana New" pitchFamily="18" charset="-34"/>
              </a:rPr>
              <a:t>الاجتماعية</a:t>
            </a:r>
            <a:endParaRPr lang="fr-FR" sz="9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 xmlns:p14="http://schemas.microsoft.com/office/powerpoint/2010/main" val="2307400284"/>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صر نائب للمحتوى 2"/>
          <p:cNvSpPr>
            <a:spLocks noGrp="1"/>
          </p:cNvSpPr>
          <p:nvPr>
            <p:ph idx="1"/>
          </p:nvPr>
        </p:nvSpPr>
        <p:spPr>
          <a:xfrm>
            <a:off x="457200" y="1600200"/>
            <a:ext cx="8229600" cy="5043510"/>
          </a:xfrm>
        </p:spPr>
        <p:style>
          <a:lnRef idx="2">
            <a:schemeClr val="accent6"/>
          </a:lnRef>
          <a:fillRef idx="1">
            <a:schemeClr val="lt1"/>
          </a:fillRef>
          <a:effectRef idx="0">
            <a:schemeClr val="accent6"/>
          </a:effectRef>
          <a:fontRef idx="minor">
            <a:schemeClr val="dk1"/>
          </a:fontRef>
        </p:style>
        <p:txBody>
          <a:bodyPr>
            <a:normAutofit/>
          </a:bodyPr>
          <a:lstStyle/>
          <a:p>
            <a:pPr marL="0" indent="0" algn="just" rtl="1">
              <a:buNone/>
            </a:pPr>
            <a:r>
              <a:rPr lang="ar-SA" dirty="0" smtClean="0"/>
              <a:t>   </a:t>
            </a:r>
            <a:r>
              <a:rPr lang="ar-SA" b="1" dirty="0" smtClean="0"/>
              <a:t>يعد المقياس الفئوي أفضل من الرتبي لأنه يحدد بشكل دقيق مقدار الفرق بين الفئات وبالتالي  فإنه عند القول إن 2أكبر من 1 ‘و3أكبر من 2 فإن ذلك لا يعني فقط أن قيمة 3 أكبر من قيمة 2 ‘ بل أن الفرق بين 2و3 هو نفس الفرق بين 1و2. من هنا أطلق علي هذا أسم فئوي لأن فئاته متساوية تماما.</a:t>
            </a:r>
          </a:p>
          <a:p>
            <a:pPr marL="0" indent="0" algn="just" rtl="1">
              <a:buNone/>
            </a:pPr>
            <a:r>
              <a:rPr lang="ar-SA" b="1" dirty="0"/>
              <a:t> </a:t>
            </a:r>
            <a:r>
              <a:rPr lang="ar-SA" b="1" dirty="0" smtClean="0"/>
              <a:t> مقياس الحرارة يعتبر مقياسا فئويا . </a:t>
            </a:r>
            <a:r>
              <a:rPr lang="ar-SA" b="1" dirty="0" smtClean="0">
                <a:solidFill>
                  <a:srgbClr val="FF0000"/>
                </a:solidFill>
              </a:rPr>
              <a:t>يتميز هذا المقياس بأن قيمة الصفر فيه افتراضية.</a:t>
            </a:r>
          </a:p>
          <a:p>
            <a:pPr marL="0" indent="0" algn="just" rtl="1">
              <a:buNone/>
            </a:pPr>
            <a:r>
              <a:rPr lang="ar-SA" b="1" dirty="0" smtClean="0"/>
              <a:t>والأساليب الإحصائية المستخدمة في هذا المقياس مقياس النزعة المركزية والتشتت .</a:t>
            </a:r>
          </a:p>
          <a:p>
            <a:pPr marL="0" indent="0">
              <a:buNone/>
            </a:pPr>
            <a:endParaRPr lang="ar-SA" b="1" dirty="0"/>
          </a:p>
        </p:txBody>
      </p:sp>
    </p:spTree>
    <p:extLst>
      <p:ext uri="{BB962C8B-B14F-4D97-AF65-F5344CB8AC3E}">
        <p14:creationId xmlns="" xmlns:p14="http://schemas.microsoft.com/office/powerpoint/2010/main" val="1316829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 xmlns:p14="http://schemas.microsoft.com/office/powerpoint/2010/main" val="1314968950"/>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صر نائب للمحتوى 2"/>
          <p:cNvSpPr>
            <a:spLocks noGrp="1"/>
          </p:cNvSpPr>
          <p:nvPr>
            <p:ph idx="1"/>
          </p:nvPr>
        </p:nvSpPr>
        <p:spPr>
          <a:xfrm>
            <a:off x="214282" y="1600200"/>
            <a:ext cx="8715436" cy="4972072"/>
          </a:xfrm>
        </p:spPr>
        <p:style>
          <a:lnRef idx="2">
            <a:schemeClr val="dk1"/>
          </a:lnRef>
          <a:fillRef idx="1">
            <a:schemeClr val="lt1"/>
          </a:fillRef>
          <a:effectRef idx="0">
            <a:schemeClr val="dk1"/>
          </a:effectRef>
          <a:fontRef idx="minor">
            <a:schemeClr val="dk1"/>
          </a:fontRef>
        </p:style>
        <p:txBody>
          <a:bodyPr>
            <a:normAutofit/>
          </a:bodyPr>
          <a:lstStyle/>
          <a:p>
            <a:pPr marL="0" indent="0" algn="just" rtl="1">
              <a:buNone/>
            </a:pPr>
            <a:r>
              <a:rPr lang="ar-SA" b="1" dirty="0" smtClean="0"/>
              <a:t>   يختلف المقياس النسبي عن الفئوي في كون الصفر في هذا المقياس حقيقيا وليس افتراضي كما الحال في المقياس الفئوي. هذا يعني أن قيمة الصفر تعني غياب الصفة المقاسة او عدم وجودها اطلاقا .فعند سؤال الموظف عن عدد الدورات التدريبية </a:t>
            </a:r>
          </a:p>
          <a:p>
            <a:pPr marL="0" indent="0" algn="just" rtl="1">
              <a:buNone/>
            </a:pPr>
            <a:r>
              <a:rPr lang="ar-SA" b="1" dirty="0" smtClean="0"/>
              <a:t>التي التحق بها فإن إجابته بصفر تعني أنه لم يلتحق إطلاقا بدورة تدريبية من قبل. وعلي هذا الأساس  فإنه يمكن استخدام جميع العمليات الحسابية مع هذا المقياس من جمع وطرح وضرب وقسمة  ومن أمثلة هذا المقياس</a:t>
            </a:r>
            <a:r>
              <a:rPr lang="ar-DZ" b="1" dirty="0" smtClean="0"/>
              <a:t>:</a:t>
            </a:r>
            <a:r>
              <a:rPr lang="ar-SA" b="1" dirty="0" smtClean="0"/>
              <a:t> العمر ، المسافة ، الوقت ، الطول..</a:t>
            </a:r>
            <a:endParaRPr lang="ar-SA" b="1" dirty="0"/>
          </a:p>
        </p:txBody>
      </p:sp>
    </p:spTree>
    <p:extLst>
      <p:ext uri="{BB962C8B-B14F-4D97-AF65-F5344CB8AC3E}">
        <p14:creationId xmlns="" xmlns:p14="http://schemas.microsoft.com/office/powerpoint/2010/main" val="1207218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571480"/>
            <a:ext cx="8229600" cy="4525963"/>
          </a:xfrm>
        </p:spPr>
        <p:txBody>
          <a:bodyPr>
            <a:noAutofit/>
          </a:bodyPr>
          <a:lstStyle/>
          <a:p>
            <a:pPr algn="ctr" rtl="1">
              <a:buNone/>
            </a:pPr>
            <a:r>
              <a:rPr lang="ar-SA" sz="8800" dirty="0" smtClean="0"/>
              <a:t>ما الفرق بين الاتجاهات والميول؟؟؟؟؟؟؟؟؟؟؟؟</a:t>
            </a:r>
            <a:endParaRPr lang="ar-SA" sz="8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تعريف الاتجاه</a:t>
            </a:r>
            <a:endParaRPr lang="ar-SA" dirty="0"/>
          </a:p>
        </p:txBody>
      </p:sp>
      <p:sp>
        <p:nvSpPr>
          <p:cNvPr id="3" name="عنصر نائب للمحتوى 2"/>
          <p:cNvSpPr>
            <a:spLocks noGrp="1"/>
          </p:cNvSpPr>
          <p:nvPr>
            <p:ph idx="1"/>
          </p:nvPr>
        </p:nvSpPr>
        <p:spPr>
          <a:xfrm>
            <a:off x="214282" y="1285860"/>
            <a:ext cx="8686800" cy="5357850"/>
          </a:xfrm>
        </p:spPr>
        <p:txBody>
          <a:bodyPr>
            <a:noAutofit/>
          </a:bodyPr>
          <a:lstStyle/>
          <a:p>
            <a:pPr algn="just" rtl="1">
              <a:buNone/>
            </a:pPr>
            <a:r>
              <a:rPr lang="ar-SA" sz="3600" b="1" dirty="0" smtClean="0"/>
              <a:t>هو ” </a:t>
            </a:r>
            <a:r>
              <a:rPr lang="ar-SA" sz="3600" b="1" dirty="0" smtClean="0">
                <a:solidFill>
                  <a:srgbClr val="FF0000"/>
                </a:solidFill>
              </a:rPr>
              <a:t>شعور الفرد العام الثابت نسبياً الذي يحدد استجاباته نحو موضوع معين أو قضية معينة من حيث القبول أو الرفض ، التأييد أو المعارضة ، المحاباة أو المجافاة ، فالاتجاه إما إيجابي أو سلبي </a:t>
            </a:r>
            <a:r>
              <a:rPr lang="ar-SA" sz="3600" b="1" dirty="0" smtClean="0"/>
              <a:t>”</a:t>
            </a:r>
          </a:p>
          <a:p>
            <a:pPr algn="just" rtl="1">
              <a:buNone/>
            </a:pPr>
            <a:r>
              <a:rPr lang="ar-SA" sz="3600" b="1" dirty="0" smtClean="0"/>
              <a:t>الاتجاهات الإيجابية مثل : </a:t>
            </a:r>
            <a:r>
              <a:rPr lang="ar-DZ" sz="3600" b="1" dirty="0" smtClean="0"/>
              <a:t>استخدام شبكة التواصل الاجتماعي</a:t>
            </a:r>
            <a:r>
              <a:rPr lang="ar-SA" sz="3600" b="1" dirty="0" smtClean="0"/>
              <a:t> أو </a:t>
            </a:r>
            <a:r>
              <a:rPr lang="ar-SA" sz="3600" b="1" dirty="0" err="1" smtClean="0"/>
              <a:t>ال</a:t>
            </a:r>
            <a:r>
              <a:rPr lang="ar-DZ" sz="3600" b="1" dirty="0" smtClean="0"/>
              <a:t>انترنت</a:t>
            </a:r>
            <a:r>
              <a:rPr lang="ar-SA" sz="3600" b="1" dirty="0" smtClean="0"/>
              <a:t>، تقليل </a:t>
            </a:r>
            <a:r>
              <a:rPr lang="ar-DZ" sz="3600" b="1" dirty="0" smtClean="0"/>
              <a:t>الاستماع إلى الأخبار</a:t>
            </a:r>
            <a:r>
              <a:rPr lang="ar-SA" sz="3600" b="1" dirty="0" smtClean="0"/>
              <a:t>.....</a:t>
            </a:r>
            <a:r>
              <a:rPr lang="ar-SA" sz="3600" b="1" dirty="0" err="1" smtClean="0"/>
              <a:t>إلخ</a:t>
            </a:r>
            <a:r>
              <a:rPr lang="ar-SA" sz="3600" b="1" dirty="0" smtClean="0"/>
              <a:t> .</a:t>
            </a:r>
          </a:p>
          <a:p>
            <a:pPr algn="just" rtl="1">
              <a:buNone/>
            </a:pPr>
            <a:r>
              <a:rPr lang="ar-SA" sz="3600" b="1" dirty="0" smtClean="0"/>
              <a:t>الاتجاهات السلبية مثل : </a:t>
            </a:r>
            <a:r>
              <a:rPr lang="ar-DZ" sz="3600" b="1" dirty="0" smtClean="0"/>
              <a:t>الإدمان على الانترنت</a:t>
            </a:r>
            <a:r>
              <a:rPr lang="ar-SA" sz="3600" b="1" dirty="0" smtClean="0"/>
              <a:t> ، </a:t>
            </a:r>
            <a:r>
              <a:rPr lang="ar-DZ" sz="3600" b="1" dirty="0" smtClean="0"/>
              <a:t>الإشاعة</a:t>
            </a:r>
            <a:r>
              <a:rPr lang="ar-SA" sz="3600" b="1" dirty="0" smtClean="0"/>
              <a:t>، الغش في الامتحانات.................</a:t>
            </a:r>
            <a:r>
              <a:rPr lang="ar-SA" sz="3600" b="1" dirty="0" err="1" smtClean="0"/>
              <a:t>إلخ</a:t>
            </a:r>
            <a:endParaRPr lang="ar-SA" sz="3600"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t>ما خصائص الاتجاه ؟؟؟</a:t>
            </a:r>
            <a:endParaRPr lang="ar-SA" dirty="0"/>
          </a:p>
        </p:txBody>
      </p:sp>
      <p:sp>
        <p:nvSpPr>
          <p:cNvPr id="3" name="عنصر نائب للمحتوى 2"/>
          <p:cNvSpPr>
            <a:spLocks noGrp="1"/>
          </p:cNvSpPr>
          <p:nvPr>
            <p:ph idx="1"/>
          </p:nvPr>
        </p:nvSpPr>
        <p:spPr/>
        <p:txBody>
          <a:bodyPr/>
          <a:lstStyle/>
          <a:p>
            <a:pPr algn="justLow" rtl="1">
              <a:lnSpc>
                <a:spcPct val="150000"/>
              </a:lnSpc>
            </a:pPr>
            <a:r>
              <a:rPr lang="ar-SA" dirty="0" smtClean="0"/>
              <a:t>1</a:t>
            </a:r>
            <a:r>
              <a:rPr lang="ar-SA" sz="3600" b="1" dirty="0" smtClean="0"/>
              <a:t>- وجود موضوع ينصب عليه الاتجاه ( مثل .......)</a:t>
            </a:r>
          </a:p>
          <a:p>
            <a:pPr algn="justLow" rtl="1">
              <a:lnSpc>
                <a:spcPct val="150000"/>
              </a:lnSpc>
            </a:pPr>
            <a:r>
              <a:rPr lang="ar-SA" sz="3600" b="1" dirty="0" smtClean="0"/>
              <a:t>2- الاتجاه يحمل حكماً أو تقييماً </a:t>
            </a:r>
            <a:r>
              <a:rPr lang="ar-SA" sz="3600" b="1" dirty="0" smtClean="0">
                <a:solidFill>
                  <a:srgbClr val="FF0000"/>
                </a:solidFill>
              </a:rPr>
              <a:t>(كيف ؟).</a:t>
            </a:r>
          </a:p>
          <a:p>
            <a:pPr algn="justLow" rtl="1">
              <a:lnSpc>
                <a:spcPct val="150000"/>
              </a:lnSpc>
            </a:pPr>
            <a:r>
              <a:rPr lang="ar-SA" sz="3600" b="1" dirty="0" smtClean="0"/>
              <a:t>3- الاتجاه ثابت نسبياً </a:t>
            </a:r>
            <a:r>
              <a:rPr lang="ar-SA" sz="3600" b="1" dirty="0" smtClean="0">
                <a:solidFill>
                  <a:srgbClr val="FF0000"/>
                </a:solidFill>
              </a:rPr>
              <a:t>( وضح ؟) .</a:t>
            </a:r>
          </a:p>
          <a:p>
            <a:pPr algn="justLow" rtl="1">
              <a:lnSpc>
                <a:spcPct val="150000"/>
              </a:lnSpc>
            </a:pPr>
            <a:r>
              <a:rPr lang="ar-SA" sz="3600" b="1" dirty="0" smtClean="0"/>
              <a:t>4- الاتجاه ينبئ بالسلوك (مثال ؟) .</a:t>
            </a:r>
            <a:endParaRPr lang="ar-SA" sz="3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rgbClr val="FF0000"/>
                </a:solidFill>
              </a:rPr>
              <a:t>تعريف الميل</a:t>
            </a:r>
            <a:endParaRPr lang="ar-SA" b="1" dirty="0">
              <a:solidFill>
                <a:srgbClr val="FF0000"/>
              </a:solidFill>
            </a:endParaRPr>
          </a:p>
        </p:txBody>
      </p:sp>
      <p:sp>
        <p:nvSpPr>
          <p:cNvPr id="3" name="عنصر نائب للمحتوى 2"/>
          <p:cNvSpPr>
            <a:spLocks noGrp="1"/>
          </p:cNvSpPr>
          <p:nvPr>
            <p:ph idx="1"/>
          </p:nvPr>
        </p:nvSpPr>
        <p:spPr>
          <a:xfrm>
            <a:off x="428596" y="1285860"/>
            <a:ext cx="8229600" cy="4525963"/>
          </a:xfrm>
        </p:spPr>
        <p:txBody>
          <a:bodyPr>
            <a:noAutofit/>
          </a:bodyPr>
          <a:lstStyle/>
          <a:p>
            <a:pPr algn="just" rtl="1"/>
            <a:r>
              <a:rPr lang="ar-SA" sz="4400" b="1" dirty="0" smtClean="0"/>
              <a:t>هو </a:t>
            </a:r>
            <a:r>
              <a:rPr lang="ar-DZ" sz="4400" b="1" dirty="0" smtClean="0"/>
              <a:t>”</a:t>
            </a:r>
            <a:r>
              <a:rPr lang="ar-SA" sz="4400" b="1" dirty="0" smtClean="0"/>
              <a:t> كل ما يهتم </a:t>
            </a:r>
            <a:r>
              <a:rPr lang="ar-SA" sz="4400" b="1" dirty="0" err="1" smtClean="0"/>
              <a:t>به</a:t>
            </a:r>
            <a:r>
              <a:rPr lang="ar-SA" sz="4400" b="1" dirty="0" smtClean="0"/>
              <a:t> </a:t>
            </a:r>
            <a:r>
              <a:rPr lang="ar-DZ" sz="4400" b="1" dirty="0" smtClean="0"/>
              <a:t>الأفراد</a:t>
            </a:r>
            <a:r>
              <a:rPr lang="ar-SA" sz="4400" b="1" dirty="0" smtClean="0"/>
              <a:t> ويفضلونه من أشياء، وما يقومون </a:t>
            </a:r>
            <a:r>
              <a:rPr lang="ar-SA" sz="4400" b="1" dirty="0" err="1" smtClean="0"/>
              <a:t>به</a:t>
            </a:r>
            <a:r>
              <a:rPr lang="ar-SA" sz="4400" b="1" dirty="0" smtClean="0"/>
              <a:t> من أعمال ونشاطات محببة إليهم يشعرون من خلالها بقدر كبير من الحب والارتياح ، مثل : </a:t>
            </a:r>
            <a:r>
              <a:rPr lang="ar-DZ" sz="4400" b="1" dirty="0" smtClean="0"/>
              <a:t>الهوايات</a:t>
            </a:r>
            <a:r>
              <a:rPr lang="ar-SA" sz="4400" b="1" dirty="0" smtClean="0"/>
              <a:t>، </a:t>
            </a:r>
            <a:r>
              <a:rPr lang="ar-DZ" sz="4400" b="1" dirty="0" smtClean="0"/>
              <a:t>النشاطات الرياضية</a:t>
            </a:r>
            <a:r>
              <a:rPr lang="ar-SA" sz="4400" b="1" dirty="0" smtClean="0"/>
              <a:t> ....................</a:t>
            </a:r>
            <a:r>
              <a:rPr lang="ar-SA" sz="4400" b="1" dirty="0" err="1" smtClean="0"/>
              <a:t>إلخ</a:t>
            </a:r>
            <a:r>
              <a:rPr lang="ar-SA" sz="4400" b="1" dirty="0" smtClean="0"/>
              <a:t> ” .</a:t>
            </a:r>
            <a:endParaRPr lang="ar-SA" sz="4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rtl="1"/>
            <a:r>
              <a:rPr lang="ar-SA" b="1" dirty="0" smtClean="0"/>
              <a:t>وفي هذا المقياس يقدم للمفحوصين عدة عبارات تتصل بموضوع الاتجاه، وأمام كل عبارة عدد من بدائل الاستجابة، ومطلوب من المفحوص أن يضع علامة (</a:t>
            </a:r>
            <a:r>
              <a:rPr lang="ar-DZ" b="1" dirty="0" smtClean="0"/>
              <a:t>إشارة</a:t>
            </a:r>
            <a:r>
              <a:rPr lang="ar-SA" b="1" dirty="0" smtClean="0"/>
              <a:t>) أمام البديل الذي يختاره ،</a:t>
            </a:r>
            <a:endParaRPr lang="ar-SA" dirty="0" smtClean="0"/>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ما الفرق بين العبارات الموجبة والعبارات السالبة؟؟</a:t>
            </a:r>
            <a:endParaRPr lang="ar-SA" dirty="0"/>
          </a:p>
        </p:txBody>
      </p:sp>
      <p:graphicFrame>
        <p:nvGraphicFramePr>
          <p:cNvPr id="4" name="عنصر نائب للمحتوى 3"/>
          <p:cNvGraphicFramePr>
            <a:graphicFrameLocks noGrp="1"/>
          </p:cNvGraphicFramePr>
          <p:nvPr>
            <p:ph idx="1"/>
          </p:nvPr>
        </p:nvGraphicFramePr>
        <p:xfrm>
          <a:off x="0" y="1142984"/>
          <a:ext cx="8929718"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229600" cy="1143000"/>
          </a:xfrm>
        </p:spPr>
        <p:txBody>
          <a:bodyPr>
            <a:normAutofit/>
          </a:bodyPr>
          <a:lstStyle/>
          <a:p>
            <a:pPr rtl="1"/>
            <a:r>
              <a:rPr lang="ar-DZ" dirty="0" smtClean="0"/>
              <a:t>الترميز في مقياس </a:t>
            </a:r>
            <a:r>
              <a:rPr lang="ar-DZ" dirty="0" err="1" smtClean="0"/>
              <a:t>ليكرت</a:t>
            </a:r>
            <a:endParaRPr lang="ar-SA" dirty="0"/>
          </a:p>
        </p:txBody>
      </p:sp>
      <p:graphicFrame>
        <p:nvGraphicFramePr>
          <p:cNvPr id="4" name="عنصر نائب للمحتوى 3"/>
          <p:cNvGraphicFramePr>
            <a:graphicFrameLocks noGrp="1"/>
          </p:cNvGraphicFramePr>
          <p:nvPr>
            <p:ph idx="1"/>
          </p:nvPr>
        </p:nvGraphicFramePr>
        <p:xfrm>
          <a:off x="457200" y="1071546"/>
          <a:ext cx="8472518"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 xmlns:p14="http://schemas.microsoft.com/office/powerpoint/2010/main" val="45531565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صر نائب للمحتوى 2"/>
          <p:cNvSpPr>
            <a:spLocks noGrp="1"/>
          </p:cNvSpPr>
          <p:nvPr>
            <p:ph idx="1"/>
          </p:nvPr>
        </p:nvSpPr>
        <p:spPr>
          <a:xfrm>
            <a:off x="0" y="1600200"/>
            <a:ext cx="8858280" cy="4900634"/>
          </a:xfrm>
        </p:spPr>
        <p:style>
          <a:lnRef idx="2">
            <a:schemeClr val="accent3"/>
          </a:lnRef>
          <a:fillRef idx="1">
            <a:schemeClr val="lt1"/>
          </a:fillRef>
          <a:effectRef idx="0">
            <a:schemeClr val="accent3"/>
          </a:effectRef>
          <a:fontRef idx="minor">
            <a:schemeClr val="dk1"/>
          </a:fontRef>
        </p:style>
        <p:txBody>
          <a:bodyPr>
            <a:normAutofit lnSpcReduction="10000"/>
          </a:bodyPr>
          <a:lstStyle/>
          <a:p>
            <a:pPr marL="0" indent="0" algn="r" rtl="1">
              <a:buNone/>
            </a:pPr>
            <a:r>
              <a:rPr lang="ar-SA" dirty="0" smtClean="0"/>
              <a:t> </a:t>
            </a:r>
            <a:r>
              <a:rPr lang="ar-SA" sz="4400" b="1" dirty="0" smtClean="0"/>
              <a:t>1- يتمتع مقياس ليكرت بسهولة تصميمه وتفسيره.</a:t>
            </a:r>
          </a:p>
          <a:p>
            <a:pPr marL="0" lvl="0" indent="0" algn="r" rtl="1">
              <a:buNone/>
            </a:pPr>
            <a:r>
              <a:rPr lang="ar-SA" sz="4400" b="1" dirty="0" smtClean="0"/>
              <a:t>2- لا يستغرق وقتاً طويلاً لإجرائه</a:t>
            </a:r>
            <a:endParaRPr lang="ar-DZ" sz="4400" b="1" dirty="0" smtClean="0"/>
          </a:p>
          <a:p>
            <a:pPr marL="0" indent="0" algn="r" rtl="1">
              <a:buNone/>
            </a:pPr>
            <a:r>
              <a:rPr lang="ar-DZ" sz="4400" b="1" dirty="0" smtClean="0"/>
              <a:t>3- </a:t>
            </a:r>
            <a:r>
              <a:rPr lang="ar-SA" sz="4400" b="1" dirty="0" smtClean="0"/>
              <a:t>يتمتع بدرجة عالية من  المرونة .</a:t>
            </a:r>
          </a:p>
          <a:p>
            <a:pPr marL="0" indent="0" algn="r" rtl="1">
              <a:buNone/>
            </a:pPr>
            <a:r>
              <a:rPr lang="ar-DZ" sz="4400" b="1" dirty="0" smtClean="0"/>
              <a:t>4</a:t>
            </a:r>
            <a:r>
              <a:rPr lang="ar-SA" sz="4400" b="1" dirty="0" smtClean="0"/>
              <a:t>- يتمتع بالقدرة علي المفاهيم المتعددة الابعاد.</a:t>
            </a:r>
          </a:p>
          <a:p>
            <a:pPr marL="0" indent="0" algn="r" rtl="1">
              <a:buNone/>
            </a:pPr>
            <a:r>
              <a:rPr lang="ar-DZ" sz="4400" b="1" dirty="0" smtClean="0"/>
              <a:t>5</a:t>
            </a:r>
            <a:r>
              <a:rPr lang="ar-SA" sz="4400" b="1" dirty="0" smtClean="0"/>
              <a:t>- يمكن التعامل مع مقياس ليكرت علي انه مقياس فئوي.</a:t>
            </a:r>
            <a:endParaRPr lang="ar-SA" sz="4400" b="1" dirty="0"/>
          </a:p>
        </p:txBody>
      </p:sp>
    </p:spTree>
    <p:extLst>
      <p:ext uri="{BB962C8B-B14F-4D97-AF65-F5344CB8AC3E}">
        <p14:creationId xmlns="" xmlns:p14="http://schemas.microsoft.com/office/powerpoint/2010/main" val="3349858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286544"/>
          </a:xfrm>
        </p:spPr>
        <p:style>
          <a:lnRef idx="2">
            <a:schemeClr val="accent1"/>
          </a:lnRef>
          <a:fillRef idx="1">
            <a:schemeClr val="lt1"/>
          </a:fillRef>
          <a:effectRef idx="0">
            <a:schemeClr val="accent1"/>
          </a:effectRef>
          <a:fontRef idx="minor">
            <a:schemeClr val="dk1"/>
          </a:fontRef>
        </p:style>
        <p:txBody>
          <a:bodyPr>
            <a:noAutofit/>
          </a:bodyPr>
          <a:lstStyle/>
          <a:p>
            <a:pPr marL="0" indent="0" algn="just" rtl="1">
              <a:buNone/>
            </a:pPr>
            <a:r>
              <a:rPr lang="ar-SA" sz="4000" b="1" dirty="0" smtClean="0"/>
              <a:t>    من أصعب المواقف التي يواجهها</a:t>
            </a:r>
            <a:r>
              <a:rPr lang="ar-DZ" sz="4000" b="1" dirty="0" smtClean="0"/>
              <a:t> الطالب أو</a:t>
            </a:r>
            <a:r>
              <a:rPr lang="ar-SA" sz="4000" b="1" dirty="0" smtClean="0"/>
              <a:t> الباحث عند إعداد بحثه هو </a:t>
            </a:r>
            <a:r>
              <a:rPr lang="ar-SA" sz="4000" b="1" dirty="0" smtClean="0">
                <a:solidFill>
                  <a:srgbClr val="FF0000"/>
                </a:solidFill>
              </a:rPr>
              <a:t>كيفية قياس متغيرات دراسته بطريقة صحيحة وسليمة</a:t>
            </a:r>
            <a:r>
              <a:rPr lang="ar-SA" sz="4000" b="1" dirty="0" smtClean="0"/>
              <a:t> .</a:t>
            </a:r>
            <a:endParaRPr lang="ar-DZ" sz="4000" b="1" dirty="0" smtClean="0"/>
          </a:p>
          <a:p>
            <a:pPr marL="0" indent="0" algn="just" rtl="1">
              <a:buNone/>
            </a:pPr>
            <a:r>
              <a:rPr lang="ar-SA" sz="4000" b="1" dirty="0" smtClean="0"/>
              <a:t>وتنبع صعوبة هذا الموقف من النتائج المهمة التي تترتب علي عملية القياس والتي من اهمها مدي صدق النتائج التي توصل اليها الباحث .</a:t>
            </a:r>
            <a:endParaRPr lang="ar-DZ" sz="4000" b="1" dirty="0" smtClean="0"/>
          </a:p>
          <a:p>
            <a:pPr marL="0" indent="0" algn="just" rtl="1">
              <a:buNone/>
            </a:pPr>
            <a:r>
              <a:rPr lang="ar-SA" sz="4000" b="1" dirty="0" smtClean="0"/>
              <a:t> إذ أن عدم صحة وسلامة النتائج بلا قيمة . ولايعدو أن يكون مضيعة للوقت والجهد والمال سواء للباحث أو المستفيد من هذا البحث</a:t>
            </a:r>
            <a:r>
              <a:rPr lang="ar-SA" sz="4000" dirty="0" smtClean="0"/>
              <a:t>.</a:t>
            </a:r>
            <a:endParaRPr lang="ar-SA" sz="4000" dirty="0"/>
          </a:p>
        </p:txBody>
      </p:sp>
    </p:spTree>
    <p:extLst>
      <p:ext uri="{BB962C8B-B14F-4D97-AF65-F5344CB8AC3E}">
        <p14:creationId xmlns="" xmlns:p14="http://schemas.microsoft.com/office/powerpoint/2010/main" val="138058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محددات(سلبيات) مقياس الاتجاه (</a:t>
            </a:r>
            <a:r>
              <a:rPr lang="ar-SA" dirty="0" err="1" smtClean="0"/>
              <a:t>ليكرت</a:t>
            </a:r>
            <a:r>
              <a:rPr lang="ar-SA" dirty="0" smtClean="0"/>
              <a:t>)</a:t>
            </a:r>
            <a:endParaRPr lang="ar-SA" dirty="0"/>
          </a:p>
        </p:txBody>
      </p:sp>
      <p:graphicFrame>
        <p:nvGraphicFramePr>
          <p:cNvPr id="4" name="عنصر نائب للمحتوى 3"/>
          <p:cNvGraphicFramePr>
            <a:graphicFrameLocks noGrp="1"/>
          </p:cNvGraphicFramePr>
          <p:nvPr>
            <p:ph idx="1"/>
          </p:nvPr>
        </p:nvGraphicFramePr>
        <p:xfrm>
          <a:off x="214282" y="1357298"/>
          <a:ext cx="8715436"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5400" dirty="0" smtClean="0"/>
              <a:t>مقياس الميول</a:t>
            </a:r>
            <a:endParaRPr lang="ar-SA" sz="5400" dirty="0"/>
          </a:p>
        </p:txBody>
      </p:sp>
      <p:sp>
        <p:nvSpPr>
          <p:cNvPr id="3" name="عنصر نائب للمحتوى 2"/>
          <p:cNvSpPr>
            <a:spLocks noGrp="1"/>
          </p:cNvSpPr>
          <p:nvPr>
            <p:ph idx="1"/>
          </p:nvPr>
        </p:nvSpPr>
        <p:spPr/>
        <p:txBody>
          <a:bodyPr>
            <a:normAutofit/>
          </a:bodyPr>
          <a:lstStyle/>
          <a:p>
            <a:pPr algn="justLow"/>
            <a:endParaRPr lang="ar-SA" sz="4000" b="1" dirty="0" smtClean="0"/>
          </a:p>
          <a:p>
            <a:pPr algn="justLow" rtl="1"/>
            <a:r>
              <a:rPr lang="ar-SA" sz="4000" b="1" dirty="0" smtClean="0"/>
              <a:t>يختص هذا النوع من المقياس بقياس الميول ، وتستخدم درجاته لغرض </a:t>
            </a:r>
            <a:r>
              <a:rPr lang="ar-DZ" sz="4000" b="1" dirty="0" smtClean="0"/>
              <a:t>معرفة ميول الأفراد</a:t>
            </a:r>
            <a:r>
              <a:rPr lang="ar-SA" sz="4000" b="1" dirty="0" smtClean="0"/>
              <a:t>، وتوجد العديد من الصور لهذا المقياس .</a:t>
            </a:r>
            <a:endParaRPr lang="ar-SA" sz="4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أنواع الميول التي يقيسها المقياس</a:t>
            </a:r>
            <a:endParaRPr lang="ar-SA" dirty="0"/>
          </a:p>
        </p:txBody>
      </p:sp>
      <p:graphicFrame>
        <p:nvGraphicFramePr>
          <p:cNvPr id="4" name="عنصر نائب للمحتوى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صور تصميم مقاييس الميول </a:t>
            </a:r>
            <a:endParaRPr lang="ar-SA" dirty="0"/>
          </a:p>
        </p:txBody>
      </p:sp>
      <p:graphicFrame>
        <p:nvGraphicFramePr>
          <p:cNvPr id="4" name="عنصر نائب للمحتوى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خصائص مقياس الميول المشابه في تصميمه لطريقة </a:t>
            </a:r>
            <a:r>
              <a:rPr lang="ar-SA" dirty="0" err="1" smtClean="0"/>
              <a:t>ليكرت</a:t>
            </a:r>
            <a:endParaRPr lang="ar-SA" dirty="0"/>
          </a:p>
        </p:txBody>
      </p:sp>
      <p:graphicFrame>
        <p:nvGraphicFramePr>
          <p:cNvPr id="4" name="عنصر نائب للمحتوى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11156"/>
          </a:xfrm>
        </p:spPr>
        <p:txBody>
          <a:bodyPr>
            <a:normAutofit fontScale="90000"/>
          </a:bodyPr>
          <a:lstStyle/>
          <a:p>
            <a:pPr rtl="1"/>
            <a:r>
              <a:rPr lang="ar-SA" dirty="0" smtClean="0"/>
              <a:t>أنواع الاستجابات</a:t>
            </a:r>
            <a:r>
              <a:rPr lang="ar-DZ" dirty="0" smtClean="0"/>
              <a:t> (الميول والاتجاهات)</a:t>
            </a:r>
            <a:endParaRPr lang="ar-SA" dirty="0"/>
          </a:p>
        </p:txBody>
      </p:sp>
      <p:sp>
        <p:nvSpPr>
          <p:cNvPr id="3" name="عنصر نائب للمحتوى 2"/>
          <p:cNvSpPr>
            <a:spLocks noGrp="1"/>
          </p:cNvSpPr>
          <p:nvPr>
            <p:ph idx="1"/>
          </p:nvPr>
        </p:nvSpPr>
        <p:spPr>
          <a:xfrm>
            <a:off x="357158" y="1071546"/>
            <a:ext cx="8572560" cy="5572164"/>
          </a:xfrm>
        </p:spPr>
        <p:txBody>
          <a:bodyPr>
            <a:normAutofit fontScale="70000" lnSpcReduction="20000"/>
          </a:bodyPr>
          <a:lstStyle/>
          <a:p>
            <a:pPr algn="just" rtl="1"/>
            <a:r>
              <a:rPr lang="ar-SA" b="1" dirty="0" smtClean="0"/>
              <a:t>*</a:t>
            </a:r>
            <a:r>
              <a:rPr lang="ar-DZ" b="1" dirty="0" smtClean="0"/>
              <a:t> </a:t>
            </a:r>
            <a:r>
              <a:rPr lang="ar-DZ" b="1" dirty="0" smtClean="0">
                <a:solidFill>
                  <a:srgbClr val="FF0000"/>
                </a:solidFill>
              </a:rPr>
              <a:t>مثال1: (قياس الميول)</a:t>
            </a:r>
          </a:p>
          <a:p>
            <a:pPr algn="just" rtl="1"/>
            <a:r>
              <a:rPr lang="ar-SA" b="1" dirty="0" smtClean="0"/>
              <a:t>الاستجابات الثنائية ( أحب- أكره ) أو ( أميل – لا أميل )</a:t>
            </a:r>
          </a:p>
          <a:p>
            <a:pPr algn="just" rtl="1"/>
            <a:r>
              <a:rPr lang="ar-SA" b="1" dirty="0" smtClean="0"/>
              <a:t>*الاستجابات الثلاثية ( أحب- لا </a:t>
            </a:r>
            <a:r>
              <a:rPr lang="ar-DZ" b="1" dirty="0" smtClean="0"/>
              <a:t>أعلم</a:t>
            </a:r>
            <a:r>
              <a:rPr lang="ar-SA" b="1" dirty="0" smtClean="0"/>
              <a:t>- أكره )</a:t>
            </a:r>
          </a:p>
          <a:p>
            <a:pPr algn="just" rtl="1"/>
            <a:r>
              <a:rPr lang="ar-SA" b="1" dirty="0" smtClean="0"/>
              <a:t>*الاستجابات الخماسية ( بدرجة كبيرة جداً- بدرجة كبيرة- بدرجة متوسطة- بدرجة قليلة- بدرجة قليلة جداً ).</a:t>
            </a:r>
            <a:endParaRPr lang="ar-DZ" b="1" dirty="0" smtClean="0"/>
          </a:p>
          <a:p>
            <a:pPr algn="just" rtl="1"/>
            <a:endParaRPr lang="ar-SA" b="1" dirty="0" smtClean="0"/>
          </a:p>
          <a:p>
            <a:pPr algn="just" rtl="1"/>
            <a:r>
              <a:rPr lang="ar-DZ" b="1" dirty="0" smtClean="0">
                <a:solidFill>
                  <a:srgbClr val="FF0000"/>
                </a:solidFill>
              </a:rPr>
              <a:t>- مثال 2: (قياس الاتجاهات)</a:t>
            </a:r>
          </a:p>
          <a:p>
            <a:pPr algn="just" rtl="1"/>
            <a:r>
              <a:rPr lang="ar-DZ" b="1" dirty="0" smtClean="0"/>
              <a:t>الاستجابات الرباعية: ممتاز ، جيد جداً، جيد ، ضعيف.</a:t>
            </a:r>
          </a:p>
          <a:p>
            <a:pPr algn="just" rtl="1"/>
            <a:r>
              <a:rPr lang="ar-DZ" b="1" dirty="0" smtClean="0"/>
              <a:t>الاستجابات الرباعية: دائماً،عادة، نادراً، إطلاقا.</a:t>
            </a:r>
          </a:p>
          <a:p>
            <a:pPr algn="just" rtl="1"/>
            <a:r>
              <a:rPr lang="ar-SA" b="1" dirty="0" smtClean="0"/>
              <a:t>الاستجابات الثلاثية</a:t>
            </a:r>
            <a:r>
              <a:rPr lang="ar-DZ" b="1" dirty="0" smtClean="0"/>
              <a:t>: </a:t>
            </a:r>
            <a:r>
              <a:rPr lang="ar-SA" b="1" dirty="0" smtClean="0"/>
              <a:t> </a:t>
            </a:r>
            <a:r>
              <a:rPr lang="ar-DZ" b="1" dirty="0" smtClean="0"/>
              <a:t>راض تماماً، راض إلى حد ما، لست راض</a:t>
            </a:r>
          </a:p>
          <a:p>
            <a:pPr algn="just" rtl="1"/>
            <a:r>
              <a:rPr lang="ar-SA" b="1" dirty="0" smtClean="0"/>
              <a:t>الاستجابات الخماسية</a:t>
            </a:r>
            <a:r>
              <a:rPr lang="ar-DZ" b="1" dirty="0" smtClean="0"/>
              <a:t>:</a:t>
            </a:r>
            <a:r>
              <a:rPr lang="ar-SA" b="1" dirty="0" smtClean="0"/>
              <a:t> </a:t>
            </a:r>
            <a:r>
              <a:rPr lang="ar-DZ" b="1" dirty="0" smtClean="0"/>
              <a:t>أوافق بشدة ، أوافق ، محايد ، غير موافق ، غير موافق بشدة .</a:t>
            </a:r>
          </a:p>
          <a:p>
            <a:pPr algn="just" rtl="1"/>
            <a:r>
              <a:rPr lang="ar-SA" b="1" dirty="0" smtClean="0"/>
              <a:t>الاستجابات الخماسية</a:t>
            </a:r>
            <a:r>
              <a:rPr lang="ar-DZ" b="1" dirty="0" smtClean="0"/>
              <a:t>:</a:t>
            </a:r>
            <a:r>
              <a:rPr lang="ar-SA" b="1" dirty="0" smtClean="0"/>
              <a:t> أعارض </a:t>
            </a:r>
            <a:r>
              <a:rPr lang="ar-SA" b="1" dirty="0"/>
              <a:t>بشدة </a:t>
            </a:r>
            <a:r>
              <a:rPr lang="ar-DZ" b="1" dirty="0" smtClean="0"/>
              <a:t>، </a:t>
            </a:r>
            <a:r>
              <a:rPr lang="ar-SA" b="1" dirty="0" smtClean="0"/>
              <a:t>أوافق </a:t>
            </a:r>
            <a:r>
              <a:rPr lang="ar-DZ" b="1" dirty="0" smtClean="0"/>
              <a:t>، </a:t>
            </a:r>
            <a:r>
              <a:rPr lang="ar-SA" b="1" dirty="0" smtClean="0"/>
              <a:t>أوافق بشدة</a:t>
            </a:r>
            <a:r>
              <a:rPr lang="ar-DZ" b="1" dirty="0" smtClean="0"/>
              <a:t>، </a:t>
            </a:r>
            <a:r>
              <a:rPr lang="ar-SA" b="1" dirty="0" smtClean="0"/>
              <a:t>لا أوافق</a:t>
            </a:r>
            <a:r>
              <a:rPr lang="ar-DZ" b="1" dirty="0" smtClean="0"/>
              <a:t>، </a:t>
            </a:r>
            <a:r>
              <a:rPr lang="ar-SA" b="1" dirty="0" smtClean="0"/>
              <a:t>لا أعارض</a:t>
            </a:r>
            <a:endParaRPr lang="ar-DZ" b="1" dirty="0" smtClean="0"/>
          </a:p>
          <a:p>
            <a:pPr algn="just" rtl="1"/>
            <a:endParaRPr lang="ar-DZ" b="1" dirty="0" smtClean="0"/>
          </a:p>
          <a:p>
            <a:pPr algn="just" rtl="1"/>
            <a:r>
              <a:rPr lang="ar-SA" b="1" dirty="0" smtClean="0"/>
              <a:t>**تصحيح المقياس ( الدرجة الكلية أو العظمى= </a:t>
            </a:r>
          </a:p>
          <a:p>
            <a:pPr algn="just" rtl="1"/>
            <a:r>
              <a:rPr lang="ar-SA" b="1" dirty="0"/>
              <a:t> </a:t>
            </a:r>
            <a:r>
              <a:rPr lang="ar-SA" b="1" dirty="0" smtClean="0"/>
              <a:t>                 عدد عبارات المقياس ×عدد الاستجابات)</a:t>
            </a:r>
          </a:p>
          <a:p>
            <a:pPr algn="just"/>
            <a:endParaRPr lang="ar-SA"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b="1" dirty="0" smtClean="0"/>
              <a:t>مقياس </a:t>
            </a:r>
            <a:r>
              <a:rPr lang="ar-SA" b="1" dirty="0" err="1" smtClean="0"/>
              <a:t>ليكرت</a:t>
            </a:r>
            <a:endParaRPr lang="ar-SA" b="1" dirty="0"/>
          </a:p>
        </p:txBody>
      </p:sp>
      <p:sp>
        <p:nvSpPr>
          <p:cNvPr id="3" name="عنصر نائب للمحتوى 2"/>
          <p:cNvSpPr>
            <a:spLocks noGrp="1"/>
          </p:cNvSpPr>
          <p:nvPr>
            <p:ph idx="1"/>
          </p:nvPr>
        </p:nvSpPr>
        <p:spPr>
          <a:xfrm>
            <a:off x="214282" y="1357298"/>
            <a:ext cx="8472518" cy="5214974"/>
          </a:xfrm>
        </p:spPr>
        <p:txBody>
          <a:bodyPr>
            <a:normAutofit/>
          </a:bodyPr>
          <a:lstStyle/>
          <a:p>
            <a:pPr marL="90488" indent="-90488" algn="just" rtl="1">
              <a:buNone/>
            </a:pPr>
            <a:r>
              <a:rPr lang="ar-SA" b="1" dirty="0" smtClean="0"/>
              <a:t>من أسهل طرائق قياس الاتجاه وأكثرها شيوعاً ، صاحب هذا المقياس هو ( </a:t>
            </a:r>
            <a:r>
              <a:rPr lang="ar-SA" b="1" dirty="0" err="1" smtClean="0"/>
              <a:t>ليكرت</a:t>
            </a:r>
            <a:r>
              <a:rPr lang="ar-SA" b="1" dirty="0" smtClean="0"/>
              <a:t> </a:t>
            </a:r>
            <a:r>
              <a:rPr lang="en-US" b="1" dirty="0" err="1" smtClean="0"/>
              <a:t>Likert</a:t>
            </a:r>
            <a:r>
              <a:rPr lang="ar-SA" b="1" dirty="0" smtClean="0"/>
              <a:t> ) عام 1932م ، </a:t>
            </a:r>
            <a:endParaRPr lang="ar-DZ" b="1" dirty="0" smtClean="0"/>
          </a:p>
          <a:p>
            <a:pPr marL="90488" indent="-90488" algn="just" rtl="1">
              <a:buNone/>
            </a:pPr>
            <a:r>
              <a:rPr lang="ar-SA" b="1" dirty="0" smtClean="0"/>
              <a:t>وتعد طريقة </a:t>
            </a:r>
            <a:r>
              <a:rPr lang="ar-SA" b="1" dirty="0" err="1" smtClean="0"/>
              <a:t>ليكرت</a:t>
            </a:r>
            <a:r>
              <a:rPr lang="ar-SA" b="1" dirty="0" smtClean="0"/>
              <a:t> من الطرق </a:t>
            </a:r>
            <a:r>
              <a:rPr lang="ar-SA" b="1" dirty="0" err="1" smtClean="0"/>
              <a:t>الشايعة</a:t>
            </a:r>
            <a:r>
              <a:rPr lang="ar-SA" b="1" dirty="0" smtClean="0"/>
              <a:t> الاستخدام في قياس الاتجاهات العلمية والبحوث التربوية والنفسية والاجتماعية ، لاختصارها الوقت والجهد . أن مقياس </a:t>
            </a:r>
            <a:r>
              <a:rPr lang="ar-SA" b="1" dirty="0" err="1" smtClean="0"/>
              <a:t>ليكرت</a:t>
            </a:r>
            <a:r>
              <a:rPr lang="ar-SA" b="1" dirty="0" smtClean="0"/>
              <a:t> يتميز بالسهولة في التصميم والتطبيق والتصحيح وارتفاع درجة ثباته وصدقه .</a:t>
            </a:r>
            <a:endParaRPr lang="fr-FR" dirty="0" smtClean="0"/>
          </a:p>
          <a:p>
            <a:pPr marL="90488" indent="-90488" algn="just" rtl="1">
              <a:buNone/>
            </a:pPr>
            <a:r>
              <a:rPr lang="ar-SA" b="1" dirty="0" smtClean="0"/>
              <a:t>مقياس </a:t>
            </a:r>
            <a:r>
              <a:rPr lang="ar-SA" b="1" dirty="0" err="1" smtClean="0"/>
              <a:t>ليكرت</a:t>
            </a:r>
            <a:r>
              <a:rPr lang="ar-SA" b="1" dirty="0" smtClean="0"/>
              <a:t> هو مجموع الإجابات المحصلة حول "فقرات </a:t>
            </a:r>
            <a:r>
              <a:rPr lang="ar-SA" b="1" dirty="0" err="1" smtClean="0"/>
              <a:t>ليكرت</a:t>
            </a:r>
            <a:r>
              <a:rPr lang="ar-SA" b="1" dirty="0" smtClean="0"/>
              <a:t>". أما "فقرات </a:t>
            </a:r>
            <a:r>
              <a:rPr lang="ar-SA" b="1" dirty="0" err="1" smtClean="0"/>
              <a:t>ليكرت</a:t>
            </a:r>
            <a:r>
              <a:rPr lang="ar-SA" b="1" dirty="0" smtClean="0"/>
              <a:t>" (</a:t>
            </a:r>
            <a:r>
              <a:rPr lang="en-US" b="1" dirty="0" err="1" smtClean="0"/>
              <a:t>Likert</a:t>
            </a:r>
            <a:r>
              <a:rPr lang="en-US" b="1" dirty="0" smtClean="0"/>
              <a:t> item</a:t>
            </a:r>
            <a:r>
              <a:rPr lang="ar-SA" b="1" dirty="0" smtClean="0"/>
              <a:t> ) فتتألف من قسمين: الجذع (</a:t>
            </a:r>
            <a:r>
              <a:rPr lang="en-US" b="1" dirty="0" smtClean="0"/>
              <a:t>stem</a:t>
            </a:r>
            <a:r>
              <a:rPr lang="ar-SA" b="1" dirty="0" smtClean="0"/>
              <a:t> ) وهي جملة تحدد سلوكية ما، </a:t>
            </a:r>
            <a:r>
              <a:rPr lang="ar-SA" b="1" dirty="0" err="1" smtClean="0"/>
              <a:t>و</a:t>
            </a:r>
            <a:r>
              <a:rPr lang="ar-SA" b="1" dirty="0" smtClean="0"/>
              <a:t>"السلم" وهو مقياس يستعمل لتحديد درجة الموافقة </a:t>
            </a:r>
            <a:endParaRPr lang="fr-FR" dirty="0" smtClean="0"/>
          </a:p>
          <a:p>
            <a:pPr marL="90488" indent="-90488" algn="just" rtl="1">
              <a:buNone/>
            </a:pPr>
            <a:endParaRPr lang="ar-DZ" b="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descr="F:\الجامعة\مقررات الجامعة\ماستر\الاحصاء التطبيقي للعلوم الاجتماعية(ماستر2)\مراجع 1\67672795_1318233041665004_6939556802505736192_n.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074" name="Picture 2" descr="F:\الجامعة\مقررات الجامعة\ماستر\الاحصاء التطبيقي للعلوم الاجتماعية(ماستر2)\مراجع 1\67913664_1318233051665003_9091922647205281792_n.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F:\الجامعة\مقررات الجامعة\ماستر\الاحصاء التطبيقي للعلوم الاجتماعية(ماستر2)\مراجع 1\67636744_1318233081665000_2330815804498509824_n.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 xmlns:p14="http://schemas.microsoft.com/office/powerpoint/2010/main" val="3574667163"/>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صر نائب للمحتوى 2"/>
          <p:cNvSpPr>
            <a:spLocks noGrp="1"/>
          </p:cNvSpPr>
          <p:nvPr>
            <p:ph idx="1"/>
          </p:nvPr>
        </p:nvSpPr>
        <p:spPr>
          <a:xfrm>
            <a:off x="214282" y="1600200"/>
            <a:ext cx="8715436" cy="4900634"/>
          </a:xfrm>
        </p:spPr>
        <p:style>
          <a:lnRef idx="2">
            <a:schemeClr val="accent1"/>
          </a:lnRef>
          <a:fillRef idx="1">
            <a:schemeClr val="lt1"/>
          </a:fillRef>
          <a:effectRef idx="0">
            <a:schemeClr val="accent1"/>
          </a:effectRef>
          <a:fontRef idx="minor">
            <a:schemeClr val="dk1"/>
          </a:fontRef>
        </p:style>
        <p:txBody>
          <a:bodyPr>
            <a:noAutofit/>
          </a:bodyPr>
          <a:lstStyle/>
          <a:p>
            <a:pPr marL="0" indent="0" algn="r" rtl="1">
              <a:buNone/>
            </a:pPr>
            <a:r>
              <a:rPr lang="ar-SA" sz="4000" dirty="0"/>
              <a:t> </a:t>
            </a:r>
            <a:r>
              <a:rPr lang="ar-SA" sz="4000" dirty="0" smtClean="0"/>
              <a:t> </a:t>
            </a:r>
            <a:r>
              <a:rPr lang="ar-SA" sz="4000" b="1" dirty="0" smtClean="0"/>
              <a:t>القياس عبارة عن تحديد أرقام مرتبطة بخصائص الأفراد او الأشياء ،أو الأحداث طبقا لقواعد محددة</a:t>
            </a:r>
            <a:r>
              <a:rPr lang="ar-SA" sz="4000" dirty="0" smtClean="0"/>
              <a:t>.</a:t>
            </a:r>
          </a:p>
          <a:p>
            <a:pPr marL="0" indent="0" algn="r" rtl="1">
              <a:buNone/>
            </a:pPr>
            <a:r>
              <a:rPr lang="ar-SA" sz="4000" dirty="0"/>
              <a:t> </a:t>
            </a:r>
            <a:r>
              <a:rPr lang="ar-SA" sz="4000" dirty="0" smtClean="0"/>
              <a:t>  وهنالك اختلاف بين </a:t>
            </a:r>
            <a:r>
              <a:rPr lang="ar-SA" sz="4000" b="1" dirty="0" smtClean="0">
                <a:solidFill>
                  <a:srgbClr val="FF0000"/>
                </a:solidFill>
              </a:rPr>
              <a:t>المقياس </a:t>
            </a:r>
            <a:r>
              <a:rPr lang="ar-DZ" sz="4000" b="1" dirty="0" smtClean="0">
                <a:solidFill>
                  <a:srgbClr val="FF0000"/>
                </a:solidFill>
              </a:rPr>
              <a:t>والمتغير</a:t>
            </a:r>
            <a:endParaRPr lang="ar-SA" sz="4000" b="1" dirty="0" smtClean="0">
              <a:solidFill>
                <a:srgbClr val="FF0000"/>
              </a:solidFill>
            </a:endParaRPr>
          </a:p>
          <a:p>
            <a:pPr marL="0" indent="0" algn="r" rtl="1">
              <a:buNone/>
            </a:pPr>
            <a:r>
              <a:rPr lang="ar-SA" sz="4000" b="1" u="sng" dirty="0" smtClean="0">
                <a:solidFill>
                  <a:srgbClr val="FF0000"/>
                </a:solidFill>
              </a:rPr>
              <a:t>المقياس:</a:t>
            </a:r>
            <a:r>
              <a:rPr lang="ar-SA" sz="4000" b="1" u="sng" dirty="0" smtClean="0"/>
              <a:t> هو الأداة التي تستخدم لقياس المفهوم او المتغير .</a:t>
            </a:r>
          </a:p>
          <a:p>
            <a:pPr marL="0" indent="0" algn="r" rtl="1">
              <a:buNone/>
            </a:pPr>
            <a:r>
              <a:rPr lang="ar-SA" sz="4000" b="1" u="sng" dirty="0" smtClean="0">
                <a:solidFill>
                  <a:srgbClr val="FF0000"/>
                </a:solidFill>
              </a:rPr>
              <a:t>المتغير :</a:t>
            </a:r>
            <a:r>
              <a:rPr lang="ar-SA" sz="4000" b="1" u="sng" dirty="0" smtClean="0"/>
              <a:t> يقصد بالمتغير تلك الصفة أو السمة التي تأخذ قيما مختلفة لأفراد مختلفين أو جماعات مختلفة </a:t>
            </a:r>
            <a:endParaRPr lang="ar-SA" sz="4000" b="1" u="sng" dirty="0">
              <a:solidFill>
                <a:srgbClr val="FF0000"/>
              </a:solidFill>
            </a:endParaRPr>
          </a:p>
        </p:txBody>
      </p:sp>
    </p:spTree>
    <p:extLst>
      <p:ext uri="{BB962C8B-B14F-4D97-AF65-F5344CB8AC3E}">
        <p14:creationId xmlns="" xmlns:p14="http://schemas.microsoft.com/office/powerpoint/2010/main" val="1861630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290"/>
            <a:ext cx="8929718" cy="6643710"/>
          </a:xfrm>
        </p:spPr>
        <p:txBody>
          <a:bodyPr>
            <a:noAutofit/>
          </a:bodyPr>
          <a:lstStyle/>
          <a:p>
            <a:pPr algn="just" rtl="1"/>
            <a:r>
              <a:rPr lang="ar-DZ" sz="3600" dirty="0"/>
              <a:t>أما بالنسبة للانحراف المعياري ، فهو أهم مقاييس التشتت والذي يعني مدى تباعد البيانات(الاستجابات) عن بعضها البعض وعن المتوسط الحسابي، ويحسب من خلال القانون التالي: الجذر </a:t>
            </a:r>
            <a:r>
              <a:rPr lang="ar-DZ" sz="3600" dirty="0" err="1"/>
              <a:t>التربيعي</a:t>
            </a:r>
            <a:r>
              <a:rPr lang="ar-DZ" sz="3600" dirty="0"/>
              <a:t> لمجموع مربعات انحرافات القيم عن متوسطها الحسابي مقسوماً على (عدد الأفراد الكلي – 1)، أما بالنسبة لتفسير قيم الانحراف المعياري ، فكلما اقتربت </a:t>
            </a:r>
            <a:r>
              <a:rPr lang="ar-DZ" sz="3600" dirty="0" smtClean="0"/>
              <a:t>قيمته </a:t>
            </a:r>
            <a:r>
              <a:rPr lang="ar-DZ" sz="3600" dirty="0"/>
              <a:t>من الصفر كلما قل التشتت وزاد تجانس الأفراد حول استجابتهم واتفاقهم على قيمة المتوسط الحسابي، والقاعدة العامة المستخدمة في تفسير قيمة الانحراف المعياري والتي تعتمد على فترات الثقة للمتوسط </a:t>
            </a:r>
            <a:r>
              <a:rPr lang="ar-DZ" sz="3600" dirty="0" smtClean="0"/>
              <a:t>الحسابي </a:t>
            </a:r>
            <a:r>
              <a:rPr lang="ar-DZ" sz="3600" dirty="0"/>
              <a:t>وبناءاً على نظرية </a:t>
            </a:r>
            <a:r>
              <a:rPr lang="ar-DZ" sz="3600" dirty="0" err="1"/>
              <a:t>تشيبيتشيف</a:t>
            </a:r>
            <a:r>
              <a:rPr lang="ar-DZ" sz="3600" dirty="0"/>
              <a:t> (</a:t>
            </a:r>
            <a:r>
              <a:rPr lang="fr-FR" sz="3600" dirty="0" err="1"/>
              <a:t>Chebyshev</a:t>
            </a:r>
            <a:r>
              <a:rPr lang="fr-FR" sz="3600" dirty="0"/>
              <a:t> </a:t>
            </a:r>
            <a:r>
              <a:rPr lang="fr-FR" sz="3600" dirty="0" err="1"/>
              <a:t>Theory</a:t>
            </a:r>
            <a:r>
              <a:rPr lang="fr-FR" sz="3600" dirty="0"/>
              <a:t>) </a:t>
            </a:r>
            <a:r>
              <a:rPr lang="ar-DZ" sz="3600" dirty="0" smtClean="0"/>
              <a:t> فتتلخص </a:t>
            </a:r>
            <a:r>
              <a:rPr lang="ar-DZ" sz="3600" dirty="0"/>
              <a:t>بالجدول التالي:</a:t>
            </a:r>
            <a:endParaRPr lang="fr-FR"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571472" y="500043"/>
          <a:ext cx="8229600" cy="5000660"/>
        </p:xfrm>
        <a:graphic>
          <a:graphicData uri="http://schemas.openxmlformats.org/drawingml/2006/table">
            <a:tbl>
              <a:tblPr firstRow="1" bandRow="1">
                <a:tableStyleId>{5C22544A-7EE6-4342-B048-85BDC9FD1C3A}</a:tableStyleId>
              </a:tblPr>
              <a:tblGrid>
                <a:gridCol w="4114800"/>
                <a:gridCol w="4114800"/>
              </a:tblGrid>
              <a:tr h="1210643">
                <a:tc>
                  <a:txBody>
                    <a:bodyPr/>
                    <a:lstStyle/>
                    <a:p>
                      <a:pPr algn="ctr"/>
                      <a:r>
                        <a:rPr lang="ar-DZ" sz="2600" b="1" i="0" dirty="0" smtClean="0">
                          <a:solidFill>
                            <a:srgbClr val="333333"/>
                          </a:solidFill>
                          <a:latin typeface="Tahoma"/>
                        </a:rPr>
                        <a:t>    التفسير</a:t>
                      </a:r>
                      <a:endParaRPr lang="fr-FR" sz="2600" b="1" dirty="0"/>
                    </a:p>
                  </a:txBody>
                  <a:tcPr/>
                </a:tc>
                <a:tc>
                  <a:txBody>
                    <a:bodyPr/>
                    <a:lstStyle/>
                    <a:p>
                      <a:pPr algn="ctr"/>
                      <a:r>
                        <a:rPr lang="ar-DZ" sz="2600" b="1" i="0" dirty="0" smtClean="0">
                          <a:solidFill>
                            <a:srgbClr val="333333"/>
                          </a:solidFill>
                          <a:latin typeface="Tahoma"/>
                        </a:rPr>
                        <a:t>    فترة الثقة               </a:t>
                      </a:r>
                      <a:endParaRPr lang="fr-FR" sz="2600" b="1" dirty="0"/>
                    </a:p>
                  </a:txBody>
                  <a:tcPr/>
                </a:tc>
              </a:tr>
              <a:tr h="1263339">
                <a:tc>
                  <a:txBody>
                    <a:bodyPr/>
                    <a:lstStyle/>
                    <a:p>
                      <a:pPr algn="ctr" rtl="1"/>
                      <a:r>
                        <a:rPr lang="ar-DZ" sz="2600" b="1" i="0" dirty="0" smtClean="0">
                          <a:solidFill>
                            <a:srgbClr val="333333"/>
                          </a:solidFill>
                          <a:latin typeface="Tahoma"/>
                        </a:rPr>
                        <a:t>  68% من الاستجابات ضمن هذه الفترة</a:t>
                      </a:r>
                      <a:endParaRPr lang="fr-FR" sz="2600" b="1" dirty="0"/>
                    </a:p>
                  </a:txBody>
                  <a:tcPr/>
                </a:tc>
                <a:tc>
                  <a:txBody>
                    <a:bodyPr/>
                    <a:lstStyle/>
                    <a:p>
                      <a:pPr algn="ctr" rtl="1"/>
                      <a:r>
                        <a:rPr lang="ar-DZ" sz="2600" b="1" i="0" dirty="0" smtClean="0">
                          <a:solidFill>
                            <a:srgbClr val="333333"/>
                          </a:solidFill>
                          <a:latin typeface="Tahoma"/>
                        </a:rPr>
                        <a:t>المتوسط الحسابي ( + ، -)  انحراف معياري واحد </a:t>
                      </a:r>
                      <a:endParaRPr lang="fr-FR" sz="2600" b="1" dirty="0"/>
                    </a:p>
                  </a:txBody>
                  <a:tcPr/>
                </a:tc>
              </a:tr>
              <a:tr h="1263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DZ" sz="2600" b="1" dirty="0" smtClean="0"/>
                        <a:t>95% من الاستجابات ضمن هذه الفترة</a:t>
                      </a:r>
                      <a:endParaRPr lang="fr-FR" sz="26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DZ" sz="2600" b="1" dirty="0" smtClean="0"/>
                        <a:t>المتوسط الحسابي ( +، -)  </a:t>
                      </a:r>
                      <a:r>
                        <a:rPr lang="ar-DZ" sz="2600" b="1" dirty="0" err="1" smtClean="0"/>
                        <a:t>انحرافين</a:t>
                      </a:r>
                      <a:r>
                        <a:rPr lang="ar-DZ" sz="2600" b="1" dirty="0" smtClean="0"/>
                        <a:t> معياريين اثنين ) </a:t>
                      </a:r>
                      <a:endParaRPr lang="fr-FR" sz="2600" b="1" dirty="0"/>
                    </a:p>
                  </a:txBody>
                  <a:tcPr/>
                </a:tc>
              </a:tr>
              <a:tr h="1263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DZ" sz="2600" b="1" dirty="0" smtClean="0"/>
                        <a:t>99% من الاستجابات ضمن هذه الفترة</a:t>
                      </a:r>
                      <a:endParaRPr lang="fr-FR" sz="26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DZ" sz="2600" b="1" dirty="0" smtClean="0"/>
                        <a:t>المتوسط الحسابي ( + ، -)  3 انحرافات معيارية </a:t>
                      </a:r>
                      <a:endParaRPr lang="fr-FR" sz="2600" b="1" dirty="0"/>
                    </a:p>
                  </a:txBody>
                  <a:tcPr/>
                </a:tc>
              </a:tr>
            </a:tbl>
          </a:graphicData>
        </a:graphic>
      </p:graphicFrame>
      <p:sp>
        <p:nvSpPr>
          <p:cNvPr id="6" name="Rectangle 5"/>
          <p:cNvSpPr/>
          <p:nvPr/>
        </p:nvSpPr>
        <p:spPr>
          <a:xfrm>
            <a:off x="357158" y="5786454"/>
            <a:ext cx="8501122" cy="892552"/>
          </a:xfrm>
          <a:prstGeom prst="rect">
            <a:avLst/>
          </a:prstGeom>
        </p:spPr>
        <p:txBody>
          <a:bodyPr wrap="square">
            <a:spAutoFit/>
          </a:bodyPr>
          <a:lstStyle/>
          <a:p>
            <a:pPr algn="just" rtl="1"/>
            <a:r>
              <a:rPr lang="ar-DZ" sz="2600" b="1" dirty="0" smtClean="0"/>
              <a:t>هام : لا </a:t>
            </a:r>
            <a:r>
              <a:rPr lang="ar-DZ" sz="2600" b="1" dirty="0"/>
              <a:t>بد من استخدام كل من المتوسط الحسابي والانحراف المعياري في التفسير الوصفي للاستجابات على المقياس</a:t>
            </a:r>
            <a:endParaRPr lang="fr-FR" sz="26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429684" cy="654032"/>
          </a:xfrm>
        </p:spPr>
        <p:txBody>
          <a:bodyPr>
            <a:normAutofit fontScale="90000"/>
          </a:bodyPr>
          <a:lstStyle/>
          <a:p>
            <a:r>
              <a:rPr lang="ar-SA" b="1" dirty="0"/>
              <a:t>بعض الشروط التي ينبغي مراعاتها عند إعداد وتصميم مقاييس الاتجاه بطريقة </a:t>
            </a:r>
            <a:r>
              <a:rPr lang="ar-SA" b="1" dirty="0" err="1" smtClean="0"/>
              <a:t>ليكرت</a:t>
            </a:r>
            <a:endParaRPr lang="fr-FR" dirty="0"/>
          </a:p>
        </p:txBody>
      </p:sp>
      <p:sp>
        <p:nvSpPr>
          <p:cNvPr id="3" name="Espace réservé du contenu 2"/>
          <p:cNvSpPr>
            <a:spLocks noGrp="1"/>
          </p:cNvSpPr>
          <p:nvPr>
            <p:ph idx="1"/>
          </p:nvPr>
        </p:nvSpPr>
        <p:spPr>
          <a:xfrm>
            <a:off x="0" y="1071546"/>
            <a:ext cx="9144000" cy="5572140"/>
          </a:xfrm>
        </p:spPr>
        <p:txBody>
          <a:bodyPr>
            <a:noAutofit/>
          </a:bodyPr>
          <a:lstStyle/>
          <a:p>
            <a:pPr algn="just" rtl="1">
              <a:buNone/>
            </a:pPr>
            <a:r>
              <a:rPr lang="ar-SA" sz="2500" b="1" dirty="0" smtClean="0"/>
              <a:t>-</a:t>
            </a:r>
            <a:r>
              <a:rPr lang="ar-SA" sz="2500" b="1" dirty="0"/>
              <a:t>التوازن بين الفقرات الإيجابية والسلبية للمقياس ، وتوزيعها بشكل عشوائي .</a:t>
            </a:r>
            <a:endParaRPr lang="fr-FR" sz="2500" dirty="0"/>
          </a:p>
          <a:p>
            <a:pPr algn="just" rtl="1">
              <a:buNone/>
            </a:pPr>
            <a:r>
              <a:rPr lang="ar-SA" sz="2500" b="1" dirty="0"/>
              <a:t>-عند كتابة أو صياغة عبارات المقياس ينبغي أن تكون :</a:t>
            </a:r>
            <a:endParaRPr lang="fr-FR" sz="2500" dirty="0"/>
          </a:p>
          <a:p>
            <a:pPr algn="just" rtl="1">
              <a:buNone/>
            </a:pPr>
            <a:r>
              <a:rPr lang="ar-SA" sz="2500" b="1" dirty="0"/>
              <a:t>• قصيرة بحيث لا تزيد على عشرين كلمة .</a:t>
            </a:r>
            <a:endParaRPr lang="fr-FR" sz="2500" dirty="0"/>
          </a:p>
          <a:p>
            <a:pPr algn="just" rtl="1">
              <a:buNone/>
            </a:pPr>
            <a:r>
              <a:rPr lang="ar-SA" sz="2500" b="1" dirty="0"/>
              <a:t>• </a:t>
            </a:r>
            <a:r>
              <a:rPr lang="ar-DZ" sz="2500" b="1" dirty="0" smtClean="0"/>
              <a:t>لا</a:t>
            </a:r>
            <a:r>
              <a:rPr lang="ar-SA" sz="2500" b="1" dirty="0" smtClean="0"/>
              <a:t> </a:t>
            </a:r>
            <a:r>
              <a:rPr lang="ar-DZ" sz="2500" b="1" dirty="0" smtClean="0"/>
              <a:t>ت</a:t>
            </a:r>
            <a:r>
              <a:rPr lang="ar-SA" sz="2500" b="1" dirty="0" smtClean="0"/>
              <a:t>ص</a:t>
            </a:r>
            <a:r>
              <a:rPr lang="ar-DZ" sz="2500" b="1" dirty="0" smtClean="0"/>
              <a:t>ا</a:t>
            </a:r>
            <a:r>
              <a:rPr lang="ar-SA" sz="2500" b="1" dirty="0" smtClean="0"/>
              <a:t>غ </a:t>
            </a:r>
            <a:r>
              <a:rPr lang="ar-SA" sz="2500" b="1" dirty="0"/>
              <a:t>بالماضي .</a:t>
            </a:r>
            <a:endParaRPr lang="fr-FR" sz="2500" dirty="0"/>
          </a:p>
          <a:p>
            <a:pPr algn="just" rtl="1">
              <a:buNone/>
            </a:pPr>
            <a:r>
              <a:rPr lang="ar-SA" sz="2500" b="1" dirty="0"/>
              <a:t>• لا تعبر عن حقيقة أو أن تفسر على شكل حقيقة .</a:t>
            </a:r>
            <a:endParaRPr lang="fr-FR" sz="2500" dirty="0"/>
          </a:p>
          <a:p>
            <a:pPr algn="just" rtl="1">
              <a:buNone/>
            </a:pPr>
            <a:r>
              <a:rPr lang="ar-SA" sz="2500" b="1" dirty="0"/>
              <a:t>• تحتوي على فكرة واحدة بسيطة غير مركبة .</a:t>
            </a:r>
            <a:endParaRPr lang="fr-FR" sz="2500" dirty="0"/>
          </a:p>
          <a:p>
            <a:pPr algn="just" rtl="1">
              <a:buNone/>
            </a:pPr>
            <a:r>
              <a:rPr lang="ar-SA" sz="2500" b="1" dirty="0"/>
              <a:t>• مكتوبة بلغة سهلة وواضحة المعنى .</a:t>
            </a:r>
            <a:endParaRPr lang="fr-FR" sz="2500" dirty="0"/>
          </a:p>
          <a:p>
            <a:pPr algn="just" rtl="1">
              <a:buNone/>
            </a:pPr>
            <a:r>
              <a:rPr lang="ar-SA" sz="2500" b="1" dirty="0"/>
              <a:t>• أن تكون جملاً </a:t>
            </a:r>
            <a:r>
              <a:rPr lang="ar-SA" sz="2500" b="1" dirty="0" err="1"/>
              <a:t>اعتقادية</a:t>
            </a:r>
            <a:r>
              <a:rPr lang="ar-SA" sz="2500" b="1" dirty="0"/>
              <a:t> ، انفعالية ، شعورية حسب الموضوع المراد قياسه .</a:t>
            </a:r>
            <a:endParaRPr lang="fr-FR" sz="2500" dirty="0"/>
          </a:p>
          <a:p>
            <a:pPr algn="just" rtl="1">
              <a:buNone/>
            </a:pPr>
            <a:r>
              <a:rPr lang="ar-SA" sz="2500" b="1" dirty="0"/>
              <a:t>• تعكس تعريف الاتجاه المراد قياسه بحيث تتضمن المكونات الفرعية </a:t>
            </a:r>
            <a:r>
              <a:rPr lang="ar-SA" sz="2500" b="1" dirty="0" smtClean="0"/>
              <a:t>(المعرفية </a:t>
            </a:r>
            <a:r>
              <a:rPr lang="ar-SA" sz="2500" b="1" dirty="0"/>
              <a:t>والوجدانية والسلوكية ) للاتجاه .</a:t>
            </a:r>
            <a:endParaRPr lang="fr-FR" sz="2500" dirty="0"/>
          </a:p>
          <a:p>
            <a:pPr algn="just" rtl="1">
              <a:buNone/>
            </a:pPr>
            <a:r>
              <a:rPr lang="ar-SA" sz="2500" b="1" dirty="0"/>
              <a:t>• استخدام بعض الكلمات بحذر شيد ( أو اعتدال ) كما في : فقط ، إطلاقاً .</a:t>
            </a:r>
            <a:endParaRPr lang="fr-FR" sz="2500" dirty="0"/>
          </a:p>
          <a:p>
            <a:pPr algn="just" rtl="1">
              <a:buNone/>
            </a:pPr>
            <a:r>
              <a:rPr lang="ar-SA" sz="2500" b="1" dirty="0" smtClean="0"/>
              <a:t>-</a:t>
            </a:r>
            <a:r>
              <a:rPr lang="ar-DZ" sz="2500" b="1" dirty="0" smtClean="0"/>
              <a:t> </a:t>
            </a:r>
            <a:r>
              <a:rPr lang="ar-SA" sz="2500" b="1" dirty="0" smtClean="0"/>
              <a:t>تحليل </a:t>
            </a:r>
            <a:r>
              <a:rPr lang="ar-SA" sz="2500" b="1" dirty="0"/>
              <a:t>عبارات المقياس بالطرق الإحصائية المناسبة وبخاصة فيما يتعلق بالصدق والثبات</a:t>
            </a:r>
            <a:endParaRPr lang="fr-FR" sz="2500" dirty="0"/>
          </a:p>
          <a:p>
            <a:pPr algn="just" rtl="1">
              <a:buNone/>
            </a:pPr>
            <a:endParaRPr lang="fr-FR" sz="25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C:\Users\soufiane\Desktop\مفاهيم التقويم والقياس والأداء_0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descr="C:\Users\soufiane\Desktop\مفاهيم التقويم والقياس والأداء_0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074" name="Picture 2" descr="C:\Users\soufiane\Desktop\مفاهيم التقويم والقياس والأداء_01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098" name="Picture 2" descr="C:\Users\soufiane\Desktop\مفاهيم التقويم والقياس والأداء_0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5122" name="Picture 2" descr="C:\Users\soufiane\Desktop\مفاهيم التقويم والقياس والأداء_0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6146" name="Picture 2" descr="C:\Users\soufiane\Desktop\مفاهيم التقويم والقياس والأداء_0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7170" name="Picture 2" descr="C:\Users\soufiane\Desktop\مفاهيم التقويم والقياس والأداء_0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1643042" y="3571876"/>
            <a:ext cx="4857784" cy="157163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8401080" cy="5786478"/>
          </a:xfrm>
        </p:spPr>
        <p:style>
          <a:lnRef idx="2">
            <a:schemeClr val="accent6"/>
          </a:lnRef>
          <a:fillRef idx="1">
            <a:schemeClr val="lt1"/>
          </a:fillRef>
          <a:effectRef idx="0">
            <a:schemeClr val="accent6"/>
          </a:effectRef>
          <a:fontRef idx="minor">
            <a:schemeClr val="dk1"/>
          </a:fontRef>
        </p:style>
        <p:txBody>
          <a:bodyPr>
            <a:noAutofit/>
          </a:bodyPr>
          <a:lstStyle/>
          <a:p>
            <a:pPr marL="0" indent="0" algn="just" rtl="1">
              <a:buNone/>
            </a:pPr>
            <a:r>
              <a:rPr lang="ar-SA" sz="4000" dirty="0" smtClean="0"/>
              <a:t> </a:t>
            </a:r>
            <a:r>
              <a:rPr lang="ar-SA" sz="4000" b="1" dirty="0" smtClean="0">
                <a:solidFill>
                  <a:srgbClr val="FF0000"/>
                </a:solidFill>
              </a:rPr>
              <a:t>التعريف الإجرائي:</a:t>
            </a:r>
          </a:p>
          <a:p>
            <a:pPr marL="0" indent="0" algn="just" rtl="1">
              <a:buNone/>
            </a:pPr>
            <a:r>
              <a:rPr lang="ar-SA" sz="4000" b="1" dirty="0">
                <a:solidFill>
                  <a:srgbClr val="FF0000"/>
                </a:solidFill>
              </a:rPr>
              <a:t> </a:t>
            </a:r>
            <a:r>
              <a:rPr lang="ar-SA" sz="4000" b="1" dirty="0" smtClean="0">
                <a:solidFill>
                  <a:srgbClr val="FF0000"/>
                </a:solidFill>
              </a:rPr>
              <a:t>   </a:t>
            </a:r>
            <a:r>
              <a:rPr lang="ar-SA" sz="4000" b="1" dirty="0" smtClean="0"/>
              <a:t>لتحقيق أهداف الدراسة لابد من تحديد متغيراتها والعمل علي قياس هذه المتغيرات بدقة وتسمي العمليات المستخدمة لقياس الظاهرة أو المتغير محل الدراسة التعريف الإجرائي. </a:t>
            </a:r>
          </a:p>
          <a:p>
            <a:pPr marL="0" indent="0" algn="just" rtl="1">
              <a:buNone/>
            </a:pPr>
            <a:r>
              <a:rPr lang="ar-SA" sz="4000" b="1" dirty="0" smtClean="0"/>
              <a:t>فإذا كان السؤال المهم الذي يواجه الباحث المبتدئ هو: كيف يختار موضوع بحثه فإن السؤال الذي يليه </a:t>
            </a:r>
            <a:endParaRPr lang="ar-SA" sz="4000" b="1" dirty="0"/>
          </a:p>
        </p:txBody>
      </p:sp>
    </p:spTree>
    <p:extLst>
      <p:ext uri="{BB962C8B-B14F-4D97-AF65-F5344CB8AC3E}">
        <p14:creationId xmlns="" xmlns:p14="http://schemas.microsoft.com/office/powerpoint/2010/main" val="1504889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0034" y="214290"/>
            <a:ext cx="8429684" cy="6429420"/>
          </a:xfrm>
        </p:spPr>
        <p:style>
          <a:lnRef idx="2">
            <a:schemeClr val="accent3"/>
          </a:lnRef>
          <a:fillRef idx="1">
            <a:schemeClr val="lt1"/>
          </a:fillRef>
          <a:effectRef idx="0">
            <a:schemeClr val="accent3"/>
          </a:effectRef>
          <a:fontRef idx="minor">
            <a:schemeClr val="dk1"/>
          </a:fontRef>
        </p:style>
        <p:txBody>
          <a:bodyPr>
            <a:noAutofit/>
          </a:bodyPr>
          <a:lstStyle/>
          <a:p>
            <a:pPr marL="0" indent="0" algn="just" rtl="1">
              <a:buNone/>
            </a:pPr>
            <a:r>
              <a:rPr lang="ar-SA" sz="4000" dirty="0" smtClean="0"/>
              <a:t>  </a:t>
            </a:r>
            <a:r>
              <a:rPr lang="ar-SA" sz="4000" b="1" dirty="0" smtClean="0"/>
              <a:t>في درجة الاهمية هو: كيف يجب أن يتم </a:t>
            </a:r>
            <a:r>
              <a:rPr lang="ar-SA" sz="4000" b="1" dirty="0" smtClean="0">
                <a:solidFill>
                  <a:srgbClr val="FF0000"/>
                </a:solidFill>
              </a:rPr>
              <a:t>قياس المتغيرات محل الدراسة</a:t>
            </a:r>
            <a:r>
              <a:rPr lang="ar-SA" sz="4000" b="1" dirty="0" smtClean="0"/>
              <a:t> ؟ </a:t>
            </a:r>
            <a:endParaRPr lang="ar-DZ" sz="4000" b="1" dirty="0" smtClean="0"/>
          </a:p>
          <a:p>
            <a:pPr marL="0" indent="0" algn="just" rtl="1">
              <a:buNone/>
            </a:pPr>
            <a:r>
              <a:rPr lang="ar-SA" sz="4000" b="1" dirty="0" smtClean="0"/>
              <a:t> وللإجابة علي هذا السؤال لابد من تعريف جميع جميع المتغيرات إجرائيا .إذا كل متغير يجب أن يعرف إجرائيا وذلك بأن </a:t>
            </a:r>
            <a:r>
              <a:rPr lang="ar-SA" sz="4000" b="1" dirty="0" smtClean="0">
                <a:solidFill>
                  <a:srgbClr val="FF0000"/>
                </a:solidFill>
              </a:rPr>
              <a:t>تحدد الطريقة التي تصف كيف وبأي وسيلة يمكن قياسه</a:t>
            </a:r>
            <a:r>
              <a:rPr lang="ar-SA" sz="4000" b="1" dirty="0" smtClean="0"/>
              <a:t>،</a:t>
            </a:r>
            <a:r>
              <a:rPr lang="ar-DZ" sz="4000" b="1" dirty="0" smtClean="0"/>
              <a:t>(المؤشرات)</a:t>
            </a:r>
            <a:r>
              <a:rPr lang="ar-SA" sz="4000" b="1" dirty="0" smtClean="0"/>
              <a:t> أي كيف يمكن أن يقاس المتغير كي تعطي لشخص ما درجة عالية وآخر متوسطة وثالث درجة منخفضة.</a:t>
            </a:r>
            <a:endParaRPr lang="ar-DZ" sz="4000" b="1" dirty="0" smtClean="0"/>
          </a:p>
          <a:p>
            <a:pPr marL="0" indent="0" algn="just" rtl="1">
              <a:buNone/>
            </a:pPr>
            <a:r>
              <a:rPr lang="ar-SA" sz="4000" b="1" dirty="0" smtClean="0"/>
              <a:t> ولإلقاء مزيدا من الضوء علي التعريفات الإجرائية نستعرض بعضا منها فيما يلي:</a:t>
            </a:r>
            <a:endParaRPr lang="ar-SA" sz="4000" b="1" dirty="0"/>
          </a:p>
        </p:txBody>
      </p:sp>
    </p:spTree>
    <p:extLst>
      <p:ext uri="{BB962C8B-B14F-4D97-AF65-F5344CB8AC3E}">
        <p14:creationId xmlns="" xmlns:p14="http://schemas.microsoft.com/office/powerpoint/2010/main" val="3983830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14356"/>
            <a:ext cx="8229600" cy="5411807"/>
          </a:xfrm>
        </p:spPr>
        <p:style>
          <a:lnRef idx="2">
            <a:schemeClr val="accent3"/>
          </a:lnRef>
          <a:fillRef idx="1">
            <a:schemeClr val="lt1"/>
          </a:fillRef>
          <a:effectRef idx="0">
            <a:schemeClr val="accent3"/>
          </a:effectRef>
          <a:fontRef idx="minor">
            <a:schemeClr val="dk1"/>
          </a:fontRef>
        </p:style>
        <p:txBody>
          <a:bodyPr/>
          <a:lstStyle/>
          <a:p>
            <a:pPr marL="0" indent="0" algn="just" rtl="1">
              <a:buNone/>
            </a:pPr>
            <a:r>
              <a:rPr lang="ar-SA" dirty="0" smtClean="0"/>
              <a:t> </a:t>
            </a:r>
            <a:r>
              <a:rPr lang="ar-SA" sz="4400" dirty="0" smtClean="0"/>
              <a:t>1- هي التمثيل المحدد للمفاهيم النظرية المجردة</a:t>
            </a:r>
            <a:r>
              <a:rPr lang="ar-DZ" sz="4400" dirty="0" smtClean="0"/>
              <a:t>.</a:t>
            </a:r>
            <a:endParaRPr lang="ar-SA" sz="4400" dirty="0" smtClean="0"/>
          </a:p>
          <a:p>
            <a:pPr marL="0" indent="0" algn="just" rtl="1">
              <a:buNone/>
            </a:pPr>
            <a:r>
              <a:rPr lang="ar-SA" sz="4400" dirty="0" smtClean="0"/>
              <a:t>2- هي الطريقة التي تحدد الأرقام والتصنيفات للمتغير</a:t>
            </a:r>
            <a:r>
              <a:rPr lang="ar-DZ" sz="4400" dirty="0" smtClean="0"/>
              <a:t>.</a:t>
            </a:r>
            <a:endParaRPr lang="ar-SA" sz="4400" dirty="0" smtClean="0"/>
          </a:p>
          <a:p>
            <a:pPr marL="0" indent="0" algn="just" rtl="1">
              <a:buNone/>
            </a:pPr>
            <a:r>
              <a:rPr lang="ar-SA" sz="4400" dirty="0" smtClean="0"/>
              <a:t>3- هي الخطوات أو الإجراءات التي يتبعها الباحث للحصول علي مقياس.</a:t>
            </a:r>
            <a:endParaRPr lang="ar-SA" sz="4400" dirty="0"/>
          </a:p>
        </p:txBody>
      </p:sp>
    </p:spTree>
    <p:extLst>
      <p:ext uri="{BB962C8B-B14F-4D97-AF65-F5344CB8AC3E}">
        <p14:creationId xmlns="" xmlns:p14="http://schemas.microsoft.com/office/powerpoint/2010/main" val="3139384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 xmlns:p14="http://schemas.microsoft.com/office/powerpoint/2010/main" val="1421368244"/>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صر نائب للمحتوى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gn="just" rtl="1">
              <a:buNone/>
            </a:pPr>
            <a:r>
              <a:rPr lang="ar-SA" dirty="0" smtClean="0"/>
              <a:t>  </a:t>
            </a:r>
            <a:r>
              <a:rPr lang="ar-SA" sz="4000" b="1" dirty="0" smtClean="0">
                <a:solidFill>
                  <a:srgbClr val="FF0000"/>
                </a:solidFill>
              </a:rPr>
              <a:t>هناك أربعة مستويات للقياس </a:t>
            </a:r>
            <a:r>
              <a:rPr lang="ar-SA" sz="4000" dirty="0" smtClean="0"/>
              <a:t>لا يكاد يخلو أي بحث ميداني في العلوم الإدارية من وجود وأحد او أكثر منها  ويمكن تحديدها بالاتي:</a:t>
            </a:r>
          </a:p>
          <a:p>
            <a:pPr marL="742950" indent="-742950" algn="r" rtl="1">
              <a:buFont typeface="+mj-lt"/>
              <a:buAutoNum type="arabicPeriod"/>
            </a:pPr>
            <a:r>
              <a:rPr lang="ar-SA" sz="4000" dirty="0" smtClean="0"/>
              <a:t>الأسمى </a:t>
            </a:r>
          </a:p>
          <a:p>
            <a:pPr marL="742950" indent="-742950" algn="r" rtl="1">
              <a:buFont typeface="+mj-lt"/>
              <a:buAutoNum type="arabicPeriod"/>
            </a:pPr>
            <a:r>
              <a:rPr lang="ar-SA" sz="4000" dirty="0" smtClean="0"/>
              <a:t>الترتيبي</a:t>
            </a:r>
          </a:p>
          <a:p>
            <a:pPr marL="742950" indent="-742950" algn="r" rtl="1">
              <a:buFont typeface="+mj-lt"/>
              <a:buAutoNum type="arabicPeriod"/>
            </a:pPr>
            <a:r>
              <a:rPr lang="ar-SA" sz="4000" dirty="0" smtClean="0"/>
              <a:t>الفئوي </a:t>
            </a:r>
          </a:p>
          <a:p>
            <a:pPr marL="742950" indent="-742950" algn="r" rtl="1">
              <a:buFont typeface="+mj-lt"/>
              <a:buAutoNum type="arabicPeriod"/>
            </a:pPr>
            <a:r>
              <a:rPr lang="ar-SA" sz="4000" dirty="0" smtClean="0"/>
              <a:t>النسبي</a:t>
            </a:r>
            <a:endParaRPr lang="ar-SA" sz="4000" dirty="0"/>
          </a:p>
        </p:txBody>
      </p:sp>
    </p:spTree>
    <p:extLst>
      <p:ext uri="{BB962C8B-B14F-4D97-AF65-F5344CB8AC3E}">
        <p14:creationId xmlns="" xmlns:p14="http://schemas.microsoft.com/office/powerpoint/2010/main" val="3383880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 xmlns:p14="http://schemas.microsoft.com/office/powerpoint/2010/main" val="2831766095"/>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صر نائب للمحتوى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oAutofit/>
          </a:bodyPr>
          <a:lstStyle/>
          <a:p>
            <a:pPr marL="0" indent="0" algn="just" rtl="1">
              <a:buNone/>
            </a:pPr>
            <a:r>
              <a:rPr lang="ar-SA" sz="3600" dirty="0" smtClean="0"/>
              <a:t> يعتمد علي عملية تصنيف الأشياء في مجموعات متشابهة تحمل نفس الخصائص ولتحديد وتعريف هذه المجموعات تعطي أسماء وارقاما تمييزية عادة ما يطلق عليها مقياسا . ومن الأمثلة علي هذا النوع من القياس الجنس أو الحالة الاجتماعية أو التخصص أو المنطقة الجغرافية.</a:t>
            </a:r>
          </a:p>
          <a:p>
            <a:pPr marL="0" indent="0" algn="just" rtl="1">
              <a:buNone/>
            </a:pPr>
            <a:r>
              <a:rPr lang="ar-SA" sz="3600" dirty="0"/>
              <a:t> </a:t>
            </a:r>
            <a:r>
              <a:rPr lang="ar-SA" sz="3600" dirty="0" smtClean="0"/>
              <a:t> وأنسب الأساليب الإحصائية لتحليل المقياس الاسمي هو المنوال أو النسب المئوية .</a:t>
            </a:r>
            <a:endParaRPr lang="ar-SA" sz="3600" dirty="0"/>
          </a:p>
        </p:txBody>
      </p:sp>
    </p:spTree>
    <p:extLst>
      <p:ext uri="{BB962C8B-B14F-4D97-AF65-F5344CB8AC3E}">
        <p14:creationId xmlns="" xmlns:p14="http://schemas.microsoft.com/office/powerpoint/2010/main" val="2756473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 xmlns:p14="http://schemas.microsoft.com/office/powerpoint/2010/main" val="1991697929"/>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صر نائب للمحتوى 2"/>
          <p:cNvSpPr>
            <a:spLocks noGrp="1"/>
          </p:cNvSpPr>
          <p:nvPr>
            <p:ph idx="1"/>
          </p:nvPr>
        </p:nvSpPr>
        <p:spPr>
          <a:xfrm>
            <a:off x="457200" y="1600200"/>
            <a:ext cx="8229600" cy="5043510"/>
          </a:xfrm>
        </p:spPr>
        <p:style>
          <a:lnRef idx="2">
            <a:schemeClr val="accent1"/>
          </a:lnRef>
          <a:fillRef idx="1">
            <a:schemeClr val="lt1"/>
          </a:fillRef>
          <a:effectRef idx="0">
            <a:schemeClr val="accent1"/>
          </a:effectRef>
          <a:fontRef idx="minor">
            <a:schemeClr val="dk1"/>
          </a:fontRef>
        </p:style>
        <p:txBody>
          <a:bodyPr>
            <a:noAutofit/>
          </a:bodyPr>
          <a:lstStyle/>
          <a:p>
            <a:pPr marL="0" indent="0" algn="just" rtl="1">
              <a:buNone/>
            </a:pPr>
            <a:r>
              <a:rPr lang="ar-SA" sz="4000" dirty="0"/>
              <a:t> </a:t>
            </a:r>
            <a:r>
              <a:rPr lang="ar-SA" sz="4000" dirty="0" smtClean="0"/>
              <a:t>   </a:t>
            </a:r>
            <a:r>
              <a:rPr lang="ar-SA" sz="4000" b="1" dirty="0" smtClean="0"/>
              <a:t>يتميز المقياس الرتبي عن المقياس الأسمى في كونه بالإضافة الي تمييزه بين المجموعات أو الأشياء يحاول ترتيبها تصاعديا أو تنازليا . فيتحقق المقياس الرتبي عندما نستطيع أن نرتب مجموعة من الأشياء بصورة تصاعدية من أسفل الي أعلي أو العكس. ومثال ذلك التقدير الاكاديمي أ،ب،ج،د. يمكن استخدام المنوال أو الوسيط أو الاختبارات </a:t>
            </a:r>
            <a:r>
              <a:rPr lang="ar-SA" sz="4000" b="1" dirty="0" err="1" smtClean="0"/>
              <a:t>الل</a:t>
            </a:r>
            <a:r>
              <a:rPr lang="ar-DZ" sz="4000" b="1" dirty="0" smtClean="0"/>
              <a:t>ا</a:t>
            </a:r>
            <a:r>
              <a:rPr lang="ar-SA" sz="4000" b="1" dirty="0" smtClean="0"/>
              <a:t>معملية</a:t>
            </a:r>
            <a:endParaRPr lang="ar-SA" sz="4000" b="1" dirty="0"/>
          </a:p>
        </p:txBody>
      </p:sp>
    </p:spTree>
    <p:extLst>
      <p:ext uri="{BB962C8B-B14F-4D97-AF65-F5344CB8AC3E}">
        <p14:creationId xmlns="" xmlns:p14="http://schemas.microsoft.com/office/powerpoint/2010/main" val="738774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1697</Words>
  <Application>Microsoft Office PowerPoint</Application>
  <PresentationFormat>Affichage à l'écran (4:3)</PresentationFormat>
  <Paragraphs>137</Paragraphs>
  <Slides>39</Slides>
  <Notes>0</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Thème Office</vt:lpstr>
      <vt:lpstr>أسس القياس في العلوم الاجتماعية</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تعريف الاتجاه</vt:lpstr>
      <vt:lpstr>ما خصائص الاتجاه ؟؟؟</vt:lpstr>
      <vt:lpstr>تعريف الميل</vt:lpstr>
      <vt:lpstr>Diapositive 16</vt:lpstr>
      <vt:lpstr>ما الفرق بين العبارات الموجبة والعبارات السالبة؟؟</vt:lpstr>
      <vt:lpstr>الترميز في مقياس ليكرت</vt:lpstr>
      <vt:lpstr>Diapositive 19</vt:lpstr>
      <vt:lpstr>محددات(سلبيات) مقياس الاتجاه (ليكرت)</vt:lpstr>
      <vt:lpstr>مقياس الميول</vt:lpstr>
      <vt:lpstr>أنواع الميول التي يقيسها المقياس</vt:lpstr>
      <vt:lpstr>صور تصميم مقاييس الميول </vt:lpstr>
      <vt:lpstr>خصائص مقياس الميول المشابه في تصميمه لطريقة ليكرت</vt:lpstr>
      <vt:lpstr>أنواع الاستجابات (الميول والاتجاهات)</vt:lpstr>
      <vt:lpstr>مقياس ليكرت</vt:lpstr>
      <vt:lpstr>Diapositive 27</vt:lpstr>
      <vt:lpstr>Diapositive 28</vt:lpstr>
      <vt:lpstr>Diapositive 29</vt:lpstr>
      <vt:lpstr>Diapositive 30</vt:lpstr>
      <vt:lpstr>Diapositive 31</vt:lpstr>
      <vt:lpstr>بعض الشروط التي ينبغي مراعاتها عند إعداد وتصميم مقاييس الاتجاه بطريقة ليكرت</vt:lpstr>
      <vt:lpstr>Diapositive 33</vt:lpstr>
      <vt:lpstr>Diapositive 34</vt:lpstr>
      <vt:lpstr>Diapositive 35</vt:lpstr>
      <vt:lpstr>Diapositive 36</vt:lpstr>
      <vt:lpstr>Diapositive 37</vt:lpstr>
      <vt:lpstr>Diapositive 38</vt:lpstr>
      <vt:lpstr>Diapositive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Windows User</dc:creator>
  <cp:lastModifiedBy>Windows User</cp:lastModifiedBy>
  <cp:revision>54</cp:revision>
  <dcterms:created xsi:type="dcterms:W3CDTF">2016-11-25T19:55:14Z</dcterms:created>
  <dcterms:modified xsi:type="dcterms:W3CDTF">2019-12-09T11:00:12Z</dcterms:modified>
</cp:coreProperties>
</file>