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7" r:id="rId15"/>
    <p:sldId id="258" r:id="rId16"/>
    <p:sldId id="25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CCBF-1B92-45C6-B25C-697B74BA0615}" type="datetimeFigureOut">
              <a:rPr lang="fr-FR" smtClean="0"/>
              <a:pPr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5891-9ABE-4FCF-8A1C-82B9F3305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DZ" sz="8000" b="1" smtClean="0"/>
              <a:t>العينة</a:t>
            </a:r>
            <a:br>
              <a:rPr lang="ar-DZ" sz="8000" b="1" smtClean="0"/>
            </a:br>
            <a:r>
              <a:rPr lang="ar-DZ" sz="8000" b="1" smtClean="0"/>
              <a:t> </a:t>
            </a:r>
            <a:r>
              <a:rPr lang="ar-DZ" sz="8000" b="1" dirty="0" smtClean="0"/>
              <a:t>حجمها </a:t>
            </a:r>
            <a:r>
              <a:rPr lang="ar-DZ" sz="8000" b="1" dirty="0" err="1" smtClean="0"/>
              <a:t>و</a:t>
            </a:r>
            <a:r>
              <a:rPr lang="ar-DZ" sz="8000" b="1" dirty="0" smtClean="0"/>
              <a:t> </a:t>
            </a:r>
            <a:r>
              <a:rPr lang="ar-DZ" sz="8000" b="1" dirty="0" smtClean="0"/>
              <a:t>تحديدها</a:t>
            </a:r>
            <a:endParaRPr lang="fr-FR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4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Affichage à l'écran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العينة  حجمها و تحديدها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تحديد حجم العينة</dc:title>
  <dc:creator>Windows User</dc:creator>
  <cp:lastModifiedBy>Windows User</cp:lastModifiedBy>
  <cp:revision>7</cp:revision>
  <dcterms:created xsi:type="dcterms:W3CDTF">2019-10-29T17:46:27Z</dcterms:created>
  <dcterms:modified xsi:type="dcterms:W3CDTF">2019-11-10T12:43:32Z</dcterms:modified>
</cp:coreProperties>
</file>