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3" r:id="rId2"/>
    <p:sldId id="264" r:id="rId3"/>
    <p:sldId id="265" r:id="rId4"/>
    <p:sldId id="270" r:id="rId5"/>
    <p:sldId id="266" r:id="rId6"/>
    <p:sldId id="268" r:id="rId7"/>
    <p:sldId id="269" r:id="rId8"/>
    <p:sldId id="267" r:id="rId9"/>
    <p:sldId id="274" r:id="rId10"/>
    <p:sldId id="275" r:id="rId11"/>
    <p:sldId id="271" r:id="rId12"/>
    <p:sldId id="276" r:id="rId13"/>
    <p:sldId id="277" r:id="rId14"/>
    <p:sldId id="272" r:id="rId15"/>
    <p:sldId id="280" r:id="rId16"/>
    <p:sldId id="273" r:id="rId17"/>
    <p:sldId id="278" r:id="rId18"/>
    <p:sldId id="283" r:id="rId19"/>
    <p:sldId id="284" r:id="rId20"/>
    <p:sldId id="279" r:id="rId21"/>
    <p:sldId id="285" r:id="rId22"/>
    <p:sldId id="281" r:id="rId23"/>
    <p:sldId id="282" r:id="rId24"/>
    <p:sldId id="286" r:id="rId25"/>
    <p:sldId id="28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SA" smtClean="0"/>
              <a:t>المستوى الثاني</a:t>
            </a:r>
            <a:endParaRPr lang="en-US" smtClean="0"/>
          </a:p>
          <a:p>
            <a:pPr lvl="2"/>
            <a:r>
              <a:rPr lang="ar-SA" smtClean="0"/>
              <a:t>المستوى الثالث</a:t>
            </a:r>
            <a:endParaRPr lang="en-US" smtClean="0"/>
          </a:p>
          <a:p>
            <a:pPr lvl="3"/>
            <a:r>
              <a:rPr lang="ar-SA" smtClean="0"/>
              <a:t>المستوى الرابع</a:t>
            </a:r>
            <a:endParaRPr lang="en-US" smtClean="0"/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FFA409-F18A-455F-BA32-D7976AA35449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646F9-3204-43F3-BE4F-D824F187F090}" type="slidenum">
              <a:rPr lang="en-US"/>
              <a:pPr/>
              <a:t>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 lIns="91421" tIns="45711" rIns="91421" bIns="45711"/>
          <a:lstStyle/>
          <a:p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159E9-1F4D-48FF-B98E-479DA88533D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E2DAA-3197-4E4E-A74F-E0EF18ADBDCB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C12C6-90D0-499C-9F95-4950C7F4874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1F365-964F-471C-AE07-5347DB87798B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104F3-DE72-4285-A5C6-8F9FA0A6620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8A7CC-0BB9-4D58-89A7-EE684158E1F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6EC00-87FB-4969-BA2D-E569450E0EA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D562C-664B-44E7-8414-50886DFF760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1DB99-6776-4C1C-BA29-A0F85BA7AE0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05D68-9B3E-41D0-8C60-58B6E4F6149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1B2CD-3909-4616-8487-24F317DB9A5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SA" smtClean="0"/>
              <a:t>المستوى الثاني</a:t>
            </a:r>
            <a:endParaRPr lang="en-US" smtClean="0"/>
          </a:p>
          <a:p>
            <a:pPr lvl="2"/>
            <a:r>
              <a:rPr lang="ar-SA" smtClean="0"/>
              <a:t>المستوى الثالث</a:t>
            </a:r>
            <a:endParaRPr lang="en-US" smtClean="0"/>
          </a:p>
          <a:p>
            <a:pPr lvl="3"/>
            <a:r>
              <a:rPr lang="ar-SA" smtClean="0"/>
              <a:t>المستوى الرابع</a:t>
            </a:r>
            <a:endParaRPr lang="en-US" smtClean="0"/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2B786-2BF4-4851-A70E-517056A72467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وان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2584459"/>
          </a:xfrm>
        </p:spPr>
        <p:txBody>
          <a:bodyPr/>
          <a:lstStyle/>
          <a:p>
            <a:pPr rtl="1"/>
            <a:r>
              <a:rPr lang="ar-SA" sz="8800" b="1" dirty="0" smtClean="0"/>
              <a:t>محاضرة </a:t>
            </a:r>
            <a:r>
              <a:rPr lang="ar-DZ" sz="8800" b="1" dirty="0" smtClean="0"/>
              <a:t>حول:</a:t>
            </a:r>
            <a:r>
              <a:rPr lang="ar-SA" sz="8800" b="1" dirty="0"/>
              <a:t/>
            </a:r>
            <a:br>
              <a:rPr lang="ar-SA" sz="8800" b="1" dirty="0"/>
            </a:br>
            <a:r>
              <a:rPr lang="ar-DZ" sz="8800" b="1" dirty="0" smtClean="0">
                <a:solidFill>
                  <a:srgbClr val="FF0000"/>
                </a:solidFill>
              </a:rPr>
              <a:t>الاختبارات </a:t>
            </a:r>
            <a:r>
              <a:rPr lang="ar-DZ" sz="8800" b="1" dirty="0" err="1" smtClean="0">
                <a:solidFill>
                  <a:srgbClr val="FF0000"/>
                </a:solidFill>
              </a:rPr>
              <a:t>الاحصائية</a:t>
            </a:r>
            <a:endParaRPr lang="ar-SA" sz="8800" b="1" dirty="0">
              <a:solidFill>
                <a:srgbClr val="00B0F0"/>
              </a:solidFill>
            </a:endParaRPr>
          </a:p>
        </p:txBody>
      </p:sp>
      <p:sp>
        <p:nvSpPr>
          <p:cNvPr id="3" name="عنصر نائب لرقم الشريحة 2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rtlCol="1"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fld id="{442D8B15-0687-4B8F-B002-B5801B5037C5}" type="slidenum">
              <a:rPr lang="ar-SA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ar-SA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Aucune description de photo disponi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2"/>
            <a:ext cx="9144000" cy="7286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L’image contient peut-être : tex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pic>
        <p:nvPicPr>
          <p:cNvPr id="60420" name="Picture 4" descr="L’image contient peut-être : tex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4389438"/>
            <a:ext cx="6467475" cy="9144001"/>
          </a:xfrm>
          <a:prstGeom prst="rect">
            <a:avLst/>
          </a:prstGeom>
          <a:noFill/>
        </p:spPr>
      </p:pic>
      <p:pic>
        <p:nvPicPr>
          <p:cNvPr id="60422" name="Picture 6" descr="L’image contient peut-être : tex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4389438"/>
            <a:ext cx="6467475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Aucune description de photo disponi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L’image contient peut-être : tex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Aucune description de photo disponi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Aucune description de photo disponi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Aucune description de photo disponi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Aucune description de photo disponi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Aucune description de photo disponi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Aucune description de photo disponi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90"/>
            <a:ext cx="9144000" cy="7358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L’image contient peut-être : tex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Aucune description de photo disponi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647"/>
          </a:xfrm>
          <a:prstGeom prst="rect">
            <a:avLst/>
          </a:prstGeom>
          <a:noFill/>
        </p:spPr>
      </p:pic>
      <p:pic>
        <p:nvPicPr>
          <p:cNvPr id="66564" name="Picture 4" descr="Aucune description de photo disponible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4389438"/>
            <a:ext cx="6467475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Aucune description de photo disponi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Aucune description de photo disponi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Aucune description de photo disponi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L’image contient peut-être : tex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Aucune description de photo disponi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L’image contient peut-être : tex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L’image contient peut-être : tex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Aucune description de photo disponi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2"/>
            <a:ext cx="9144000" cy="7286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Aucune description de photo disponi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Aucune description de photo disponi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7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</Words>
  <Application>Microsoft Office PowerPoint</Application>
  <PresentationFormat>Affichage à l'écran (4:3)</PresentationFormat>
  <Paragraphs>3</Paragraphs>
  <Slides>25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تصميم افتراضي</vt:lpstr>
      <vt:lpstr>محاضرة حول: الاختبارات الاحصائية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123</dc:creator>
  <cp:lastModifiedBy>Windows User</cp:lastModifiedBy>
  <cp:revision>31</cp:revision>
  <dcterms:created xsi:type="dcterms:W3CDTF">2012-12-02T04:45:05Z</dcterms:created>
  <dcterms:modified xsi:type="dcterms:W3CDTF">2019-11-09T11:20:35Z</dcterms:modified>
</cp:coreProperties>
</file>