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36" r:id="rId3"/>
    <p:sldId id="325" r:id="rId4"/>
    <p:sldId id="326" r:id="rId5"/>
    <p:sldId id="327" r:id="rId6"/>
    <p:sldId id="328" r:id="rId7"/>
    <p:sldId id="332" r:id="rId8"/>
    <p:sldId id="329" r:id="rId9"/>
    <p:sldId id="330" r:id="rId10"/>
    <p:sldId id="333" r:id="rId11"/>
    <p:sldId id="334" r:id="rId12"/>
    <p:sldId id="335" r:id="rId13"/>
    <p:sldId id="32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0D279-A9D9-490B-97B7-934082942450}" type="doc">
      <dgm:prSet loTypeId="urn:microsoft.com/office/officeart/2008/layout/HorizontalMultiLevelHierarchy" loCatId="hierarchy" qsTypeId="urn:microsoft.com/office/officeart/2005/8/quickstyle/3d3" qsCatId="3D" csTypeId="urn:microsoft.com/office/officeart/2005/8/colors/accent1_1" csCatId="accent1" phldr="1"/>
      <dgm:spPr/>
      <dgm:t>
        <a:bodyPr/>
        <a:lstStyle/>
        <a:p>
          <a:endParaRPr lang="en-US"/>
        </a:p>
      </dgm:t>
    </dgm:pt>
    <dgm:pt modelId="{6A20F7DA-4793-45A6-A57B-68FB6AEAABA4}">
      <dgm:prSet phldrT="[Text]" custT="1"/>
      <dgm:spPr/>
      <dgm:t>
        <a:bodyPr/>
        <a:lstStyle/>
        <a:p>
          <a:pPr algn="ctr" rtl="1">
            <a:lnSpc>
              <a:spcPct val="100000"/>
            </a:lnSpc>
            <a:spcAft>
              <a:spcPts val="0"/>
            </a:spcAft>
          </a:pPr>
          <a:r>
            <a:rPr lang="ar-DZ" sz="2400" b="1" dirty="0"/>
            <a:t>ترميز البيانات التي تم جمعها بواسطة أداة</a:t>
          </a:r>
          <a:r>
            <a:rPr lang="fr-FR" sz="2400" b="1" dirty="0"/>
            <a:t> </a:t>
          </a:r>
          <a:r>
            <a:rPr lang="ar-DZ" sz="2400" b="1" dirty="0"/>
            <a:t>جمع المعطيات     </a:t>
          </a:r>
          <a:r>
            <a:rPr lang="ar-DZ" sz="1600" b="1" dirty="0"/>
            <a:t>   </a:t>
          </a:r>
        </a:p>
        <a:p>
          <a:pPr algn="ctr" rtl="1">
            <a:lnSpc>
              <a:spcPct val="100000"/>
            </a:lnSpc>
            <a:spcAft>
              <a:spcPts val="0"/>
            </a:spcAft>
          </a:pPr>
          <a:r>
            <a:rPr lang="fr-FR" sz="1600" b="1" dirty="0" err="1"/>
            <a:t>Coding</a:t>
          </a:r>
          <a:r>
            <a:rPr lang="fr-FR" sz="1600" b="1" dirty="0"/>
            <a:t> </a:t>
          </a:r>
          <a:endParaRPr lang="en-US" sz="1600" b="1" dirty="0"/>
        </a:p>
      </dgm:t>
    </dgm:pt>
    <dgm:pt modelId="{8679F65A-2F3F-4B32-9C06-50E0AAAD3319}" type="parTrans" cxnId="{35046BF2-D27C-43F9-BB67-8A2328F45E3C}">
      <dgm:prSet/>
      <dgm:spPr/>
      <dgm:t>
        <a:bodyPr/>
        <a:lstStyle/>
        <a:p>
          <a:pPr algn="ctr"/>
          <a:endParaRPr lang="en-US"/>
        </a:p>
      </dgm:t>
    </dgm:pt>
    <dgm:pt modelId="{C14F4616-F40A-4358-BA24-EEC5B6BEE259}" type="sibTrans" cxnId="{35046BF2-D27C-43F9-BB67-8A2328F45E3C}">
      <dgm:prSet/>
      <dgm:spPr/>
      <dgm:t>
        <a:bodyPr/>
        <a:lstStyle/>
        <a:p>
          <a:pPr algn="ctr"/>
          <a:endParaRPr lang="en-US"/>
        </a:p>
      </dgm:t>
    </dgm:pt>
    <dgm:pt modelId="{DB625809-E8F8-43C5-92FD-260212AEF4F7}">
      <dgm:prSet phldrT="[Text]" custT="1"/>
      <dgm:spPr/>
      <dgm:t>
        <a:bodyPr/>
        <a:lstStyle/>
        <a:p>
          <a:pPr algn="ctr" rtl="1">
            <a:lnSpc>
              <a:spcPct val="100000"/>
            </a:lnSpc>
            <a:spcAft>
              <a:spcPts val="0"/>
            </a:spcAft>
          </a:pPr>
          <a:r>
            <a:rPr lang="ar-DZ" sz="2400" b="1" dirty="0" err="1"/>
            <a:t>إختيار</a:t>
          </a:r>
          <a:r>
            <a:rPr lang="ar-DZ" sz="2400" b="1" dirty="0"/>
            <a:t> الإجراء المناسب - </a:t>
          </a:r>
          <a:r>
            <a:rPr lang="fr-FR" sz="2400" b="1" dirty="0" err="1"/>
            <a:t>Procedure</a:t>
          </a:r>
          <a:r>
            <a:rPr lang="ar-DZ" sz="2400" b="1" dirty="0"/>
            <a:t>-</a:t>
          </a:r>
          <a:r>
            <a:rPr lang="fr-FR" sz="2400" b="1" dirty="0"/>
            <a:t> </a:t>
          </a:r>
          <a:r>
            <a:rPr lang="ar-DZ" sz="2400" b="1" dirty="0"/>
            <a:t>من القوائم</a:t>
          </a:r>
          <a:endParaRPr lang="en-US" sz="2400" b="1" dirty="0"/>
        </a:p>
      </dgm:t>
    </dgm:pt>
    <dgm:pt modelId="{7BCA87CD-9CC2-4652-BAE8-E0CDD0CF2C64}" type="parTrans" cxnId="{51E30B40-0CC4-4B6C-8BC0-51A9ED92DCD3}">
      <dgm:prSet/>
      <dgm:spPr/>
      <dgm:t>
        <a:bodyPr/>
        <a:lstStyle/>
        <a:p>
          <a:pPr algn="ctr"/>
          <a:endParaRPr lang="en-US"/>
        </a:p>
      </dgm:t>
    </dgm:pt>
    <dgm:pt modelId="{DA9B8A9A-54F6-4D71-B824-C3F2191185B7}" type="sibTrans" cxnId="{51E30B40-0CC4-4B6C-8BC0-51A9ED92DCD3}">
      <dgm:prSet/>
      <dgm:spPr/>
      <dgm:t>
        <a:bodyPr/>
        <a:lstStyle/>
        <a:p>
          <a:pPr algn="ctr"/>
          <a:endParaRPr lang="en-US"/>
        </a:p>
      </dgm:t>
    </dgm:pt>
    <dgm:pt modelId="{0C970FF1-FC66-488F-A9C5-998581B642AA}">
      <dgm:prSet phldrT="[Text]" custT="1"/>
      <dgm:spPr/>
      <dgm:t>
        <a:bodyPr/>
        <a:lstStyle/>
        <a:p>
          <a:pPr algn="ctr" rtl="1">
            <a:lnSpc>
              <a:spcPct val="100000"/>
            </a:lnSpc>
            <a:spcAft>
              <a:spcPts val="0"/>
            </a:spcAft>
          </a:pPr>
          <a:r>
            <a:rPr lang="ar-DZ" sz="2400" b="1" dirty="0"/>
            <a:t>جدولة البيانات بحيث تصبح ذات أبعاد واضحة </a:t>
          </a:r>
          <a:r>
            <a:rPr lang="ar-DZ" sz="2400" b="1" dirty="0" smtClean="0"/>
            <a:t>ومفهومة </a:t>
          </a:r>
          <a:r>
            <a:rPr lang="ar-DZ" sz="2400" b="1" dirty="0"/>
            <a:t>(عرض البيانات)</a:t>
          </a:r>
          <a:endParaRPr lang="en-US" sz="2400" b="1" dirty="0"/>
        </a:p>
      </dgm:t>
    </dgm:pt>
    <dgm:pt modelId="{8D6E43C3-78DE-4766-B366-A5C52BBEB710}" type="parTrans" cxnId="{8D2B8DF4-0A93-4A5F-9862-15434B28F3E7}">
      <dgm:prSet/>
      <dgm:spPr/>
      <dgm:t>
        <a:bodyPr/>
        <a:lstStyle/>
        <a:p>
          <a:pPr algn="ctr"/>
          <a:endParaRPr lang="en-US"/>
        </a:p>
      </dgm:t>
    </dgm:pt>
    <dgm:pt modelId="{3CC096B8-6304-4A6E-8BB1-B9DA95B03A80}" type="sibTrans" cxnId="{8D2B8DF4-0A93-4A5F-9862-15434B28F3E7}">
      <dgm:prSet/>
      <dgm:spPr/>
      <dgm:t>
        <a:bodyPr/>
        <a:lstStyle/>
        <a:p>
          <a:pPr algn="ctr"/>
          <a:endParaRPr lang="en-US"/>
        </a:p>
      </dgm:t>
    </dgm:pt>
    <dgm:pt modelId="{92142F14-ED99-4FFA-BA0B-97AB74E7E6C8}">
      <dgm:prSet phldrT="[Text]" custT="1"/>
      <dgm:spPr/>
      <dgm:t>
        <a:bodyPr/>
        <a:lstStyle/>
        <a:p>
          <a:pPr algn="ctr" rtl="1">
            <a:lnSpc>
              <a:spcPct val="100000"/>
            </a:lnSpc>
            <a:spcAft>
              <a:spcPts val="0"/>
            </a:spcAft>
          </a:pPr>
          <a:r>
            <a:rPr lang="ar-DZ" sz="2400" b="1" dirty="0"/>
            <a:t>إدخال البيانات في صفحة محرر البيانات</a:t>
          </a:r>
        </a:p>
        <a:p>
          <a:pPr algn="ctr" rtl="1">
            <a:lnSpc>
              <a:spcPct val="100000"/>
            </a:lnSpc>
            <a:spcAft>
              <a:spcPts val="0"/>
            </a:spcAft>
          </a:pPr>
          <a:r>
            <a:rPr lang="en-US" sz="1600" b="1" dirty="0"/>
            <a:t>Vie</a:t>
          </a:r>
          <a:r>
            <a:rPr lang="fr-FR" sz="1600" b="1" dirty="0"/>
            <a:t>w- Data Editor</a:t>
          </a:r>
          <a:r>
            <a:rPr lang="ar-DZ" sz="1600" b="1" dirty="0"/>
            <a:t> </a:t>
          </a:r>
          <a:r>
            <a:rPr lang="en-US" sz="1600" b="1" dirty="0"/>
            <a:t>Data</a:t>
          </a:r>
          <a:r>
            <a:rPr lang="ar-DZ" sz="1600" b="1" dirty="0"/>
            <a:t> </a:t>
          </a:r>
          <a:endParaRPr lang="en-US" sz="1600" b="1" dirty="0"/>
        </a:p>
      </dgm:t>
    </dgm:pt>
    <dgm:pt modelId="{11A00F1E-C5A8-4B3B-8D9D-936322B88206}" type="parTrans" cxnId="{82D3E441-F49A-4D10-8239-17E549E9E492}">
      <dgm:prSet/>
      <dgm:spPr/>
      <dgm:t>
        <a:bodyPr/>
        <a:lstStyle/>
        <a:p>
          <a:pPr algn="ctr"/>
          <a:endParaRPr lang="en-US"/>
        </a:p>
      </dgm:t>
    </dgm:pt>
    <dgm:pt modelId="{7A67B693-54BD-4D9B-B735-636AAD25F9DE}" type="sibTrans" cxnId="{82D3E441-F49A-4D10-8239-17E549E9E492}">
      <dgm:prSet/>
      <dgm:spPr/>
      <dgm:t>
        <a:bodyPr/>
        <a:lstStyle/>
        <a:p>
          <a:pPr algn="ctr"/>
          <a:endParaRPr lang="en-US"/>
        </a:p>
      </dgm:t>
    </dgm:pt>
    <dgm:pt modelId="{084AE4C9-EAC8-46C6-8B5D-00EEB1034ABC}">
      <dgm:prSet phldrT="[Text]" custT="1"/>
      <dgm:spPr/>
      <dgm:t>
        <a:bodyPr/>
        <a:lstStyle/>
        <a:p>
          <a:pPr algn="ctr" rtl="1">
            <a:lnSpc>
              <a:spcPct val="100000"/>
            </a:lnSpc>
            <a:spcAft>
              <a:spcPts val="0"/>
            </a:spcAft>
          </a:pPr>
          <a:r>
            <a:rPr lang="ar-DZ" sz="2400" b="1" dirty="0" err="1"/>
            <a:t>إختيار</a:t>
          </a:r>
          <a:r>
            <a:rPr lang="ar-DZ" sz="2400" b="1" dirty="0"/>
            <a:t> المتغيرات - </a:t>
          </a:r>
          <a:r>
            <a:rPr lang="fr-FR" sz="2400" b="1" dirty="0"/>
            <a:t>Variables </a:t>
          </a:r>
          <a:r>
            <a:rPr lang="ar-DZ" sz="2400" b="1" dirty="0"/>
            <a:t>- وتحديدها لإجراء التحليل عليها</a:t>
          </a:r>
          <a:endParaRPr lang="en-US" sz="2400" b="1" dirty="0"/>
        </a:p>
      </dgm:t>
    </dgm:pt>
    <dgm:pt modelId="{11F00658-FEE4-45CF-9847-1DB5688CE4A6}" type="parTrans" cxnId="{488FF1E2-2862-4FC0-9E57-F66DA65DE3CC}">
      <dgm:prSet/>
      <dgm:spPr/>
      <dgm:t>
        <a:bodyPr/>
        <a:lstStyle/>
        <a:p>
          <a:pPr algn="ctr"/>
          <a:endParaRPr lang="en-US"/>
        </a:p>
      </dgm:t>
    </dgm:pt>
    <dgm:pt modelId="{53CFBAC2-4791-4100-A99C-22319DE21CB6}" type="sibTrans" cxnId="{488FF1E2-2862-4FC0-9E57-F66DA65DE3CC}">
      <dgm:prSet/>
      <dgm:spPr/>
      <dgm:t>
        <a:bodyPr/>
        <a:lstStyle/>
        <a:p>
          <a:pPr algn="ctr"/>
          <a:endParaRPr lang="en-US"/>
        </a:p>
      </dgm:t>
    </dgm:pt>
    <dgm:pt modelId="{45EB0FDF-240F-4E04-92CA-41855C1D1BB8}">
      <dgm:prSet phldrT="[Text]" custT="1"/>
      <dgm:spPr/>
      <dgm:t>
        <a:bodyPr/>
        <a:lstStyle/>
        <a:p>
          <a:pPr algn="ctr" rtl="1">
            <a:lnSpc>
              <a:spcPct val="100000"/>
            </a:lnSpc>
            <a:spcAft>
              <a:spcPts val="0"/>
            </a:spcAft>
          </a:pPr>
          <a:r>
            <a:rPr lang="ar-DZ" sz="2400" b="1" dirty="0"/>
            <a:t>اختيار </a:t>
          </a:r>
          <a:r>
            <a:rPr lang="ar-DZ" sz="2400" b="1" dirty="0" err="1"/>
            <a:t>الإختبار</a:t>
          </a:r>
          <a:r>
            <a:rPr lang="ar-DZ" sz="2400" b="1" dirty="0"/>
            <a:t> الإحصائي المناسب لإجراء التحليل الإحصائي</a:t>
          </a:r>
          <a:endParaRPr lang="en-US" sz="2400" b="1" dirty="0"/>
        </a:p>
      </dgm:t>
    </dgm:pt>
    <dgm:pt modelId="{06C6EC3C-7597-451C-AAB7-40A897F057E9}" type="parTrans" cxnId="{E4B2ECC5-9136-4F12-93C3-7E587F8241CF}">
      <dgm:prSet/>
      <dgm:spPr/>
      <dgm:t>
        <a:bodyPr/>
        <a:lstStyle/>
        <a:p>
          <a:pPr algn="ctr"/>
          <a:endParaRPr lang="en-US"/>
        </a:p>
      </dgm:t>
    </dgm:pt>
    <dgm:pt modelId="{78853F1A-7E19-489D-867A-319982A35876}" type="sibTrans" cxnId="{E4B2ECC5-9136-4F12-93C3-7E587F8241CF}">
      <dgm:prSet/>
      <dgm:spPr/>
      <dgm:t>
        <a:bodyPr/>
        <a:lstStyle/>
        <a:p>
          <a:pPr algn="ctr"/>
          <a:endParaRPr lang="en-US"/>
        </a:p>
      </dgm:t>
    </dgm:pt>
    <dgm:pt modelId="{6CE0BC2B-9089-4227-9EE0-AAA9DB560B8B}">
      <dgm:prSet phldrT="[Text]" custT="1"/>
      <dgm:spPr/>
      <dgm:t>
        <a:bodyPr/>
        <a:lstStyle/>
        <a:p>
          <a:pPr algn="ctr" rtl="1"/>
          <a:r>
            <a:rPr lang="ar-DZ" sz="2000" b="1" dirty="0"/>
            <a:t>الخطوات والقواعد الأساسية في تحليل البيانات </a:t>
          </a:r>
          <a:r>
            <a:rPr lang="ar-DZ" sz="2000" b="1" dirty="0" err="1"/>
            <a:t>بإستخدام</a:t>
          </a:r>
          <a:r>
            <a:rPr lang="ar-DZ" sz="2000" b="1" dirty="0"/>
            <a:t> برنامج </a:t>
          </a:r>
          <a:r>
            <a:rPr lang="fr-FR" sz="2000" b="1" dirty="0"/>
            <a:t>SPSS</a:t>
          </a:r>
          <a:endParaRPr lang="en-US" sz="2000" b="1" dirty="0"/>
        </a:p>
      </dgm:t>
    </dgm:pt>
    <dgm:pt modelId="{BF26DE10-1ADB-43E3-A143-1199F3756CBF}" type="sibTrans" cxnId="{32085AFC-EDB0-43DE-9F48-45DFE32A7652}">
      <dgm:prSet/>
      <dgm:spPr/>
      <dgm:t>
        <a:bodyPr/>
        <a:lstStyle/>
        <a:p>
          <a:pPr algn="ctr"/>
          <a:endParaRPr lang="en-US"/>
        </a:p>
      </dgm:t>
    </dgm:pt>
    <dgm:pt modelId="{A277C67A-9F9E-486D-B9D0-4A6034C9F0F0}" type="parTrans" cxnId="{32085AFC-EDB0-43DE-9F48-45DFE32A7652}">
      <dgm:prSet/>
      <dgm:spPr/>
      <dgm:t>
        <a:bodyPr/>
        <a:lstStyle/>
        <a:p>
          <a:pPr algn="ctr"/>
          <a:endParaRPr lang="en-US"/>
        </a:p>
      </dgm:t>
    </dgm:pt>
    <dgm:pt modelId="{28738EA7-E119-4085-8B52-E6A55F0499BE}" type="pres">
      <dgm:prSet presAssocID="{B400D279-A9D9-490B-97B7-934082942450}" presName="Name0" presStyleCnt="0">
        <dgm:presLayoutVars>
          <dgm:chPref val="1"/>
          <dgm:dir val="rev"/>
          <dgm:animOne val="branch"/>
          <dgm:animLvl val="lvl"/>
          <dgm:resizeHandles val="exact"/>
        </dgm:presLayoutVars>
      </dgm:prSet>
      <dgm:spPr/>
      <dgm:t>
        <a:bodyPr/>
        <a:lstStyle/>
        <a:p>
          <a:endParaRPr lang="en-US"/>
        </a:p>
      </dgm:t>
    </dgm:pt>
    <dgm:pt modelId="{53D4A318-A9B0-4992-8344-7DA8B2E48306}" type="pres">
      <dgm:prSet presAssocID="{6CE0BC2B-9089-4227-9EE0-AAA9DB560B8B}" presName="root1" presStyleCnt="0"/>
      <dgm:spPr/>
      <dgm:t>
        <a:bodyPr/>
        <a:lstStyle/>
        <a:p>
          <a:endParaRPr lang="fr-FR"/>
        </a:p>
      </dgm:t>
    </dgm:pt>
    <dgm:pt modelId="{2729DDAB-1A41-4E02-9892-E72CE3B5292D}" type="pres">
      <dgm:prSet presAssocID="{6CE0BC2B-9089-4227-9EE0-AAA9DB560B8B}" presName="LevelOneTextNode" presStyleLbl="node0" presStyleIdx="0" presStyleCnt="1" custScaleX="171818" custScaleY="217489" custLinFactNeighborX="-3500" custLinFactNeighborY="-182">
        <dgm:presLayoutVars>
          <dgm:chPref val="3"/>
        </dgm:presLayoutVars>
      </dgm:prSet>
      <dgm:spPr/>
      <dgm:t>
        <a:bodyPr/>
        <a:lstStyle/>
        <a:p>
          <a:endParaRPr lang="en-US"/>
        </a:p>
      </dgm:t>
    </dgm:pt>
    <dgm:pt modelId="{A279A386-B7F0-4A11-96FC-DE8950F587CA}" type="pres">
      <dgm:prSet presAssocID="{6CE0BC2B-9089-4227-9EE0-AAA9DB560B8B}" presName="level2hierChild" presStyleCnt="0"/>
      <dgm:spPr/>
      <dgm:t>
        <a:bodyPr/>
        <a:lstStyle/>
        <a:p>
          <a:endParaRPr lang="fr-FR"/>
        </a:p>
      </dgm:t>
    </dgm:pt>
    <dgm:pt modelId="{3BE441F4-AA89-4C26-8B3B-933116155A39}" type="pres">
      <dgm:prSet presAssocID="{8679F65A-2F3F-4B32-9C06-50E0AAAD3319}" presName="conn2-1" presStyleLbl="parChTrans1D2" presStyleIdx="0" presStyleCnt="6"/>
      <dgm:spPr/>
      <dgm:t>
        <a:bodyPr/>
        <a:lstStyle/>
        <a:p>
          <a:endParaRPr lang="en-US"/>
        </a:p>
      </dgm:t>
    </dgm:pt>
    <dgm:pt modelId="{2B05F51A-CEF0-4FA5-9AC6-0E44C58DA835}" type="pres">
      <dgm:prSet presAssocID="{8679F65A-2F3F-4B32-9C06-50E0AAAD3319}" presName="connTx" presStyleLbl="parChTrans1D2" presStyleIdx="0" presStyleCnt="6"/>
      <dgm:spPr/>
      <dgm:t>
        <a:bodyPr/>
        <a:lstStyle/>
        <a:p>
          <a:endParaRPr lang="en-US"/>
        </a:p>
      </dgm:t>
    </dgm:pt>
    <dgm:pt modelId="{EE4FB364-0B86-434D-BB40-0C1EC1FEAD4A}" type="pres">
      <dgm:prSet presAssocID="{6A20F7DA-4793-45A6-A57B-68FB6AEAABA4}" presName="root2" presStyleCnt="0"/>
      <dgm:spPr/>
      <dgm:t>
        <a:bodyPr/>
        <a:lstStyle/>
        <a:p>
          <a:endParaRPr lang="fr-FR"/>
        </a:p>
      </dgm:t>
    </dgm:pt>
    <dgm:pt modelId="{CE74AC78-020A-4728-B794-40FFD2AF1E04}" type="pres">
      <dgm:prSet presAssocID="{6A20F7DA-4793-45A6-A57B-68FB6AEAABA4}" presName="LevelTwoTextNode" presStyleLbl="node2" presStyleIdx="0" presStyleCnt="6" custScaleX="427324" custScaleY="182475">
        <dgm:presLayoutVars>
          <dgm:chPref val="3"/>
        </dgm:presLayoutVars>
      </dgm:prSet>
      <dgm:spPr/>
      <dgm:t>
        <a:bodyPr/>
        <a:lstStyle/>
        <a:p>
          <a:endParaRPr lang="en-US"/>
        </a:p>
      </dgm:t>
    </dgm:pt>
    <dgm:pt modelId="{DA04E9C1-AA91-455E-BDA5-5DE53FA4A913}" type="pres">
      <dgm:prSet presAssocID="{6A20F7DA-4793-45A6-A57B-68FB6AEAABA4}" presName="level3hierChild" presStyleCnt="0"/>
      <dgm:spPr/>
      <dgm:t>
        <a:bodyPr/>
        <a:lstStyle/>
        <a:p>
          <a:endParaRPr lang="fr-FR"/>
        </a:p>
      </dgm:t>
    </dgm:pt>
    <dgm:pt modelId="{BCC40016-2BD4-47F3-8F8A-73F220FC5DCE}" type="pres">
      <dgm:prSet presAssocID="{11A00F1E-C5A8-4B3B-8D9D-936322B88206}" presName="conn2-1" presStyleLbl="parChTrans1D2" presStyleIdx="1" presStyleCnt="6"/>
      <dgm:spPr/>
      <dgm:t>
        <a:bodyPr/>
        <a:lstStyle/>
        <a:p>
          <a:endParaRPr lang="en-US"/>
        </a:p>
      </dgm:t>
    </dgm:pt>
    <dgm:pt modelId="{01F43B30-6950-4B26-AFAA-701545501B41}" type="pres">
      <dgm:prSet presAssocID="{11A00F1E-C5A8-4B3B-8D9D-936322B88206}" presName="connTx" presStyleLbl="parChTrans1D2" presStyleIdx="1" presStyleCnt="6"/>
      <dgm:spPr/>
      <dgm:t>
        <a:bodyPr/>
        <a:lstStyle/>
        <a:p>
          <a:endParaRPr lang="en-US"/>
        </a:p>
      </dgm:t>
    </dgm:pt>
    <dgm:pt modelId="{543D0F3B-4CDF-4F5D-81C9-D89C74BCCC00}" type="pres">
      <dgm:prSet presAssocID="{92142F14-ED99-4FFA-BA0B-97AB74E7E6C8}" presName="root2" presStyleCnt="0"/>
      <dgm:spPr/>
      <dgm:t>
        <a:bodyPr/>
        <a:lstStyle/>
        <a:p>
          <a:endParaRPr lang="fr-FR"/>
        </a:p>
      </dgm:t>
    </dgm:pt>
    <dgm:pt modelId="{202D0E49-5610-4509-8AFC-86E1589DE8CE}" type="pres">
      <dgm:prSet presAssocID="{92142F14-ED99-4FFA-BA0B-97AB74E7E6C8}" presName="LevelTwoTextNode" presStyleLbl="node2" presStyleIdx="1" presStyleCnt="6" custScaleX="428886" custScaleY="181405" custLinFactNeighborX="-4376" custLinFactNeighborY="14070">
        <dgm:presLayoutVars>
          <dgm:chPref val="3"/>
        </dgm:presLayoutVars>
      </dgm:prSet>
      <dgm:spPr/>
      <dgm:t>
        <a:bodyPr/>
        <a:lstStyle/>
        <a:p>
          <a:endParaRPr lang="en-US"/>
        </a:p>
      </dgm:t>
    </dgm:pt>
    <dgm:pt modelId="{4BBAB61A-85D9-467F-A1E1-2E266BEC0A91}" type="pres">
      <dgm:prSet presAssocID="{92142F14-ED99-4FFA-BA0B-97AB74E7E6C8}" presName="level3hierChild" presStyleCnt="0"/>
      <dgm:spPr/>
      <dgm:t>
        <a:bodyPr/>
        <a:lstStyle/>
        <a:p>
          <a:endParaRPr lang="fr-FR"/>
        </a:p>
      </dgm:t>
    </dgm:pt>
    <dgm:pt modelId="{1B3C0103-F102-4A12-835B-B1FD58D3C096}" type="pres">
      <dgm:prSet presAssocID="{7BCA87CD-9CC2-4652-BAE8-E0CDD0CF2C64}" presName="conn2-1" presStyleLbl="parChTrans1D2" presStyleIdx="2" presStyleCnt="6"/>
      <dgm:spPr/>
      <dgm:t>
        <a:bodyPr/>
        <a:lstStyle/>
        <a:p>
          <a:endParaRPr lang="en-US"/>
        </a:p>
      </dgm:t>
    </dgm:pt>
    <dgm:pt modelId="{DF87A2D8-19E1-4CED-9897-B85086E48828}" type="pres">
      <dgm:prSet presAssocID="{7BCA87CD-9CC2-4652-BAE8-E0CDD0CF2C64}" presName="connTx" presStyleLbl="parChTrans1D2" presStyleIdx="2" presStyleCnt="6"/>
      <dgm:spPr/>
      <dgm:t>
        <a:bodyPr/>
        <a:lstStyle/>
        <a:p>
          <a:endParaRPr lang="en-US"/>
        </a:p>
      </dgm:t>
    </dgm:pt>
    <dgm:pt modelId="{D74350F5-007B-4947-87B4-E17631124074}" type="pres">
      <dgm:prSet presAssocID="{DB625809-E8F8-43C5-92FD-260212AEF4F7}" presName="root2" presStyleCnt="0"/>
      <dgm:spPr/>
      <dgm:t>
        <a:bodyPr/>
        <a:lstStyle/>
        <a:p>
          <a:endParaRPr lang="fr-FR"/>
        </a:p>
      </dgm:t>
    </dgm:pt>
    <dgm:pt modelId="{E832ED80-E02F-4783-83F6-139EADBCEA86}" type="pres">
      <dgm:prSet presAssocID="{DB625809-E8F8-43C5-92FD-260212AEF4F7}" presName="LevelTwoTextNode" presStyleLbl="node2" presStyleIdx="2" presStyleCnt="6" custScaleX="428886" custScaleY="121716">
        <dgm:presLayoutVars>
          <dgm:chPref val="3"/>
        </dgm:presLayoutVars>
      </dgm:prSet>
      <dgm:spPr/>
      <dgm:t>
        <a:bodyPr/>
        <a:lstStyle/>
        <a:p>
          <a:endParaRPr lang="en-US"/>
        </a:p>
      </dgm:t>
    </dgm:pt>
    <dgm:pt modelId="{5312D1DE-1502-42D7-AC46-4E41A6AA853C}" type="pres">
      <dgm:prSet presAssocID="{DB625809-E8F8-43C5-92FD-260212AEF4F7}" presName="level3hierChild" presStyleCnt="0"/>
      <dgm:spPr/>
      <dgm:t>
        <a:bodyPr/>
        <a:lstStyle/>
        <a:p>
          <a:endParaRPr lang="fr-FR"/>
        </a:p>
      </dgm:t>
    </dgm:pt>
    <dgm:pt modelId="{63164761-731A-4465-BC27-4D5FF51C163B}" type="pres">
      <dgm:prSet presAssocID="{11F00658-FEE4-45CF-9847-1DB5688CE4A6}" presName="conn2-1" presStyleLbl="parChTrans1D2" presStyleIdx="3" presStyleCnt="6"/>
      <dgm:spPr/>
      <dgm:t>
        <a:bodyPr/>
        <a:lstStyle/>
        <a:p>
          <a:endParaRPr lang="en-US"/>
        </a:p>
      </dgm:t>
    </dgm:pt>
    <dgm:pt modelId="{3BCC4AED-760B-4A5E-ABE3-7147DABDF59A}" type="pres">
      <dgm:prSet presAssocID="{11F00658-FEE4-45CF-9847-1DB5688CE4A6}" presName="connTx" presStyleLbl="parChTrans1D2" presStyleIdx="3" presStyleCnt="6"/>
      <dgm:spPr/>
      <dgm:t>
        <a:bodyPr/>
        <a:lstStyle/>
        <a:p>
          <a:endParaRPr lang="en-US"/>
        </a:p>
      </dgm:t>
    </dgm:pt>
    <dgm:pt modelId="{168C8EAA-8CE5-477E-9182-FA0A4A3E2A7C}" type="pres">
      <dgm:prSet presAssocID="{084AE4C9-EAC8-46C6-8B5D-00EEB1034ABC}" presName="root2" presStyleCnt="0"/>
      <dgm:spPr/>
      <dgm:t>
        <a:bodyPr/>
        <a:lstStyle/>
        <a:p>
          <a:endParaRPr lang="fr-FR"/>
        </a:p>
      </dgm:t>
    </dgm:pt>
    <dgm:pt modelId="{1E1523F2-D02C-4C8C-A297-8D8DDA37BE02}" type="pres">
      <dgm:prSet presAssocID="{084AE4C9-EAC8-46C6-8B5D-00EEB1034ABC}" presName="LevelTwoTextNode" presStyleLbl="node2" presStyleIdx="3" presStyleCnt="6" custScaleX="431196" custScaleY="124839">
        <dgm:presLayoutVars>
          <dgm:chPref val="3"/>
        </dgm:presLayoutVars>
      </dgm:prSet>
      <dgm:spPr/>
      <dgm:t>
        <a:bodyPr/>
        <a:lstStyle/>
        <a:p>
          <a:endParaRPr lang="en-US"/>
        </a:p>
      </dgm:t>
    </dgm:pt>
    <dgm:pt modelId="{F96F2F1C-C0B0-4E82-A0B5-E61ED0A4A09A}" type="pres">
      <dgm:prSet presAssocID="{084AE4C9-EAC8-46C6-8B5D-00EEB1034ABC}" presName="level3hierChild" presStyleCnt="0"/>
      <dgm:spPr/>
      <dgm:t>
        <a:bodyPr/>
        <a:lstStyle/>
        <a:p>
          <a:endParaRPr lang="fr-FR"/>
        </a:p>
      </dgm:t>
    </dgm:pt>
    <dgm:pt modelId="{82F1FB27-398D-4589-8618-F121C73801C8}" type="pres">
      <dgm:prSet presAssocID="{06C6EC3C-7597-451C-AAB7-40A897F057E9}" presName="conn2-1" presStyleLbl="parChTrans1D2" presStyleIdx="4" presStyleCnt="6"/>
      <dgm:spPr/>
      <dgm:t>
        <a:bodyPr/>
        <a:lstStyle/>
        <a:p>
          <a:endParaRPr lang="en-US"/>
        </a:p>
      </dgm:t>
    </dgm:pt>
    <dgm:pt modelId="{414DF0F9-60EF-44B2-BEC4-4CA5AF37E78B}" type="pres">
      <dgm:prSet presAssocID="{06C6EC3C-7597-451C-AAB7-40A897F057E9}" presName="connTx" presStyleLbl="parChTrans1D2" presStyleIdx="4" presStyleCnt="6"/>
      <dgm:spPr/>
      <dgm:t>
        <a:bodyPr/>
        <a:lstStyle/>
        <a:p>
          <a:endParaRPr lang="en-US"/>
        </a:p>
      </dgm:t>
    </dgm:pt>
    <dgm:pt modelId="{B32EAC7A-EF20-4940-9C22-DF3C750F0709}" type="pres">
      <dgm:prSet presAssocID="{45EB0FDF-240F-4E04-92CA-41855C1D1BB8}" presName="root2" presStyleCnt="0"/>
      <dgm:spPr/>
      <dgm:t>
        <a:bodyPr/>
        <a:lstStyle/>
        <a:p>
          <a:endParaRPr lang="fr-FR"/>
        </a:p>
      </dgm:t>
    </dgm:pt>
    <dgm:pt modelId="{1D9DD6F1-170E-4CFE-99A6-7E73C0D7C3AA}" type="pres">
      <dgm:prSet presAssocID="{45EB0FDF-240F-4E04-92CA-41855C1D1BB8}" presName="LevelTwoTextNode" presStyleLbl="node2" presStyleIdx="4" presStyleCnt="6" custScaleX="428311" custScaleY="145086">
        <dgm:presLayoutVars>
          <dgm:chPref val="3"/>
        </dgm:presLayoutVars>
      </dgm:prSet>
      <dgm:spPr/>
      <dgm:t>
        <a:bodyPr/>
        <a:lstStyle/>
        <a:p>
          <a:endParaRPr lang="en-US"/>
        </a:p>
      </dgm:t>
    </dgm:pt>
    <dgm:pt modelId="{7C743E12-8F0B-43D4-A346-ECE9BE8F91EA}" type="pres">
      <dgm:prSet presAssocID="{45EB0FDF-240F-4E04-92CA-41855C1D1BB8}" presName="level3hierChild" presStyleCnt="0"/>
      <dgm:spPr/>
      <dgm:t>
        <a:bodyPr/>
        <a:lstStyle/>
        <a:p>
          <a:endParaRPr lang="fr-FR"/>
        </a:p>
      </dgm:t>
    </dgm:pt>
    <dgm:pt modelId="{D4E93574-CDE3-4C94-AE6F-6A740B131DDF}" type="pres">
      <dgm:prSet presAssocID="{8D6E43C3-78DE-4766-B366-A5C52BBEB710}" presName="conn2-1" presStyleLbl="parChTrans1D2" presStyleIdx="5" presStyleCnt="6"/>
      <dgm:spPr/>
      <dgm:t>
        <a:bodyPr/>
        <a:lstStyle/>
        <a:p>
          <a:endParaRPr lang="en-US"/>
        </a:p>
      </dgm:t>
    </dgm:pt>
    <dgm:pt modelId="{69E89895-F9BD-45AF-8B1B-C345DF2290A2}" type="pres">
      <dgm:prSet presAssocID="{8D6E43C3-78DE-4766-B366-A5C52BBEB710}" presName="connTx" presStyleLbl="parChTrans1D2" presStyleIdx="5" presStyleCnt="6"/>
      <dgm:spPr/>
      <dgm:t>
        <a:bodyPr/>
        <a:lstStyle/>
        <a:p>
          <a:endParaRPr lang="en-US"/>
        </a:p>
      </dgm:t>
    </dgm:pt>
    <dgm:pt modelId="{6C51B174-84A5-4F82-96AD-58229D3A693B}" type="pres">
      <dgm:prSet presAssocID="{0C970FF1-FC66-488F-A9C5-998581B642AA}" presName="root2" presStyleCnt="0"/>
      <dgm:spPr/>
      <dgm:t>
        <a:bodyPr/>
        <a:lstStyle/>
        <a:p>
          <a:endParaRPr lang="fr-FR"/>
        </a:p>
      </dgm:t>
    </dgm:pt>
    <dgm:pt modelId="{7EAA0DE6-B854-4AEA-8E84-F1C245A70A84}" type="pres">
      <dgm:prSet presAssocID="{0C970FF1-FC66-488F-A9C5-998581B642AA}" presName="LevelTwoTextNode" presStyleLbl="node2" presStyleIdx="5" presStyleCnt="6" custScaleX="429785" custScaleY="190465" custLinFactNeighborX="-789" custLinFactNeighborY="734">
        <dgm:presLayoutVars>
          <dgm:chPref val="3"/>
        </dgm:presLayoutVars>
      </dgm:prSet>
      <dgm:spPr/>
      <dgm:t>
        <a:bodyPr/>
        <a:lstStyle/>
        <a:p>
          <a:endParaRPr lang="en-US"/>
        </a:p>
      </dgm:t>
    </dgm:pt>
    <dgm:pt modelId="{6D3C5B63-F870-469E-B2F3-CABCB8525FA0}" type="pres">
      <dgm:prSet presAssocID="{0C970FF1-FC66-488F-A9C5-998581B642AA}" presName="level3hierChild" presStyleCnt="0"/>
      <dgm:spPr/>
      <dgm:t>
        <a:bodyPr/>
        <a:lstStyle/>
        <a:p>
          <a:endParaRPr lang="fr-FR"/>
        </a:p>
      </dgm:t>
    </dgm:pt>
  </dgm:ptLst>
  <dgm:cxnLst>
    <dgm:cxn modelId="{82D3E441-F49A-4D10-8239-17E549E9E492}" srcId="{6CE0BC2B-9089-4227-9EE0-AAA9DB560B8B}" destId="{92142F14-ED99-4FFA-BA0B-97AB74E7E6C8}" srcOrd="1" destOrd="0" parTransId="{11A00F1E-C5A8-4B3B-8D9D-936322B88206}" sibTransId="{7A67B693-54BD-4D9B-B735-636AAD25F9DE}"/>
    <dgm:cxn modelId="{8D2B8DF4-0A93-4A5F-9862-15434B28F3E7}" srcId="{6CE0BC2B-9089-4227-9EE0-AAA9DB560B8B}" destId="{0C970FF1-FC66-488F-A9C5-998581B642AA}" srcOrd="5" destOrd="0" parTransId="{8D6E43C3-78DE-4766-B366-A5C52BBEB710}" sibTransId="{3CC096B8-6304-4A6E-8BB1-B9DA95B03A80}"/>
    <dgm:cxn modelId="{34651EC7-F437-4F9D-B8CB-7E3441F11CEB}" type="presOf" srcId="{06C6EC3C-7597-451C-AAB7-40A897F057E9}" destId="{414DF0F9-60EF-44B2-BEC4-4CA5AF37E78B}" srcOrd="1" destOrd="0" presId="urn:microsoft.com/office/officeart/2008/layout/HorizontalMultiLevelHierarchy"/>
    <dgm:cxn modelId="{0B0EA4B7-E8EC-4483-94D2-8837F1722B84}" type="presOf" srcId="{6CE0BC2B-9089-4227-9EE0-AAA9DB560B8B}" destId="{2729DDAB-1A41-4E02-9892-E72CE3B5292D}" srcOrd="0" destOrd="0" presId="urn:microsoft.com/office/officeart/2008/layout/HorizontalMultiLevelHierarchy"/>
    <dgm:cxn modelId="{A30FE2F6-C877-4BD1-868E-65FB48C31CD5}" type="presOf" srcId="{06C6EC3C-7597-451C-AAB7-40A897F057E9}" destId="{82F1FB27-398D-4589-8618-F121C73801C8}" srcOrd="0" destOrd="0" presId="urn:microsoft.com/office/officeart/2008/layout/HorizontalMultiLevelHierarchy"/>
    <dgm:cxn modelId="{C3EF4F1C-D901-4B0D-AC7B-A255E14756FC}" type="presOf" srcId="{B400D279-A9D9-490B-97B7-934082942450}" destId="{28738EA7-E119-4085-8B52-E6A55F0499BE}" srcOrd="0" destOrd="0" presId="urn:microsoft.com/office/officeart/2008/layout/HorizontalMultiLevelHierarchy"/>
    <dgm:cxn modelId="{E4B2ECC5-9136-4F12-93C3-7E587F8241CF}" srcId="{6CE0BC2B-9089-4227-9EE0-AAA9DB560B8B}" destId="{45EB0FDF-240F-4E04-92CA-41855C1D1BB8}" srcOrd="4" destOrd="0" parTransId="{06C6EC3C-7597-451C-AAB7-40A897F057E9}" sibTransId="{78853F1A-7E19-489D-867A-319982A35876}"/>
    <dgm:cxn modelId="{D8D6ABCA-C3F3-49C6-BB5B-B04FF6F93330}" type="presOf" srcId="{6A20F7DA-4793-45A6-A57B-68FB6AEAABA4}" destId="{CE74AC78-020A-4728-B794-40FFD2AF1E04}" srcOrd="0" destOrd="0" presId="urn:microsoft.com/office/officeart/2008/layout/HorizontalMultiLevelHierarchy"/>
    <dgm:cxn modelId="{3BBAA222-58DA-4809-B7BA-8D60516177C5}" type="presOf" srcId="{0C970FF1-FC66-488F-A9C5-998581B642AA}" destId="{7EAA0DE6-B854-4AEA-8E84-F1C245A70A84}" srcOrd="0" destOrd="0" presId="urn:microsoft.com/office/officeart/2008/layout/HorizontalMultiLevelHierarchy"/>
    <dgm:cxn modelId="{1DBAF19A-80F0-486E-BB84-677B89820727}" type="presOf" srcId="{45EB0FDF-240F-4E04-92CA-41855C1D1BB8}" destId="{1D9DD6F1-170E-4CFE-99A6-7E73C0D7C3AA}" srcOrd="0" destOrd="0" presId="urn:microsoft.com/office/officeart/2008/layout/HorizontalMultiLevelHierarchy"/>
    <dgm:cxn modelId="{94F94FE2-D63B-42E1-B5D3-BBF420C2D298}" type="presOf" srcId="{8679F65A-2F3F-4B32-9C06-50E0AAAD3319}" destId="{2B05F51A-CEF0-4FA5-9AC6-0E44C58DA835}" srcOrd="1" destOrd="0" presId="urn:microsoft.com/office/officeart/2008/layout/HorizontalMultiLevelHierarchy"/>
    <dgm:cxn modelId="{089C5E8E-D0F1-4F98-85C6-0B569E976852}" type="presOf" srcId="{DB625809-E8F8-43C5-92FD-260212AEF4F7}" destId="{E832ED80-E02F-4783-83F6-139EADBCEA86}" srcOrd="0" destOrd="0" presId="urn:microsoft.com/office/officeart/2008/layout/HorizontalMultiLevelHierarchy"/>
    <dgm:cxn modelId="{BECED66A-B303-4438-896D-2D7A3DCF4094}" type="presOf" srcId="{92142F14-ED99-4FFA-BA0B-97AB74E7E6C8}" destId="{202D0E49-5610-4509-8AFC-86E1589DE8CE}" srcOrd="0" destOrd="0" presId="urn:microsoft.com/office/officeart/2008/layout/HorizontalMultiLevelHierarchy"/>
    <dgm:cxn modelId="{32085AFC-EDB0-43DE-9F48-45DFE32A7652}" srcId="{B400D279-A9D9-490B-97B7-934082942450}" destId="{6CE0BC2B-9089-4227-9EE0-AAA9DB560B8B}" srcOrd="0" destOrd="0" parTransId="{A277C67A-9F9E-486D-B9D0-4A6034C9F0F0}" sibTransId="{BF26DE10-1ADB-43E3-A143-1199F3756CBF}"/>
    <dgm:cxn modelId="{6184F6A7-7E9A-4890-BF90-53388B73F7BE}" type="presOf" srcId="{11A00F1E-C5A8-4B3B-8D9D-936322B88206}" destId="{01F43B30-6950-4B26-AFAA-701545501B41}" srcOrd="1" destOrd="0" presId="urn:microsoft.com/office/officeart/2008/layout/HorizontalMultiLevelHierarchy"/>
    <dgm:cxn modelId="{43307A0B-AAA8-4A9B-9976-34B5007C2BFB}" type="presOf" srcId="{8D6E43C3-78DE-4766-B366-A5C52BBEB710}" destId="{69E89895-F9BD-45AF-8B1B-C345DF2290A2}" srcOrd="1" destOrd="0" presId="urn:microsoft.com/office/officeart/2008/layout/HorizontalMultiLevelHierarchy"/>
    <dgm:cxn modelId="{197014A4-80F5-44E4-9535-6D8794D40873}" type="presOf" srcId="{8679F65A-2F3F-4B32-9C06-50E0AAAD3319}" destId="{3BE441F4-AA89-4C26-8B3B-933116155A39}" srcOrd="0" destOrd="0" presId="urn:microsoft.com/office/officeart/2008/layout/HorizontalMultiLevelHierarchy"/>
    <dgm:cxn modelId="{488FF1E2-2862-4FC0-9E57-F66DA65DE3CC}" srcId="{6CE0BC2B-9089-4227-9EE0-AAA9DB560B8B}" destId="{084AE4C9-EAC8-46C6-8B5D-00EEB1034ABC}" srcOrd="3" destOrd="0" parTransId="{11F00658-FEE4-45CF-9847-1DB5688CE4A6}" sibTransId="{53CFBAC2-4791-4100-A99C-22319DE21CB6}"/>
    <dgm:cxn modelId="{3AC20851-97B4-42D1-9AD2-3D145E70EF28}" type="presOf" srcId="{11F00658-FEE4-45CF-9847-1DB5688CE4A6}" destId="{3BCC4AED-760B-4A5E-ABE3-7147DABDF59A}" srcOrd="1" destOrd="0" presId="urn:microsoft.com/office/officeart/2008/layout/HorizontalMultiLevelHierarchy"/>
    <dgm:cxn modelId="{46ACEC08-8533-4B27-88FB-329ACF18A588}" type="presOf" srcId="{11A00F1E-C5A8-4B3B-8D9D-936322B88206}" destId="{BCC40016-2BD4-47F3-8F8A-73F220FC5DCE}" srcOrd="0" destOrd="0" presId="urn:microsoft.com/office/officeart/2008/layout/HorizontalMultiLevelHierarchy"/>
    <dgm:cxn modelId="{D5E12AA5-B744-4C51-9FBC-8A5BC97A1FC9}" type="presOf" srcId="{7BCA87CD-9CC2-4652-BAE8-E0CDD0CF2C64}" destId="{1B3C0103-F102-4A12-835B-B1FD58D3C096}" srcOrd="0" destOrd="0" presId="urn:microsoft.com/office/officeart/2008/layout/HorizontalMultiLevelHierarchy"/>
    <dgm:cxn modelId="{51E30B40-0CC4-4B6C-8BC0-51A9ED92DCD3}" srcId="{6CE0BC2B-9089-4227-9EE0-AAA9DB560B8B}" destId="{DB625809-E8F8-43C5-92FD-260212AEF4F7}" srcOrd="2" destOrd="0" parTransId="{7BCA87CD-9CC2-4652-BAE8-E0CDD0CF2C64}" sibTransId="{DA9B8A9A-54F6-4D71-B824-C3F2191185B7}"/>
    <dgm:cxn modelId="{B4178B04-0D75-4E80-B8EF-5B63FCFFD104}" type="presOf" srcId="{084AE4C9-EAC8-46C6-8B5D-00EEB1034ABC}" destId="{1E1523F2-D02C-4C8C-A297-8D8DDA37BE02}" srcOrd="0" destOrd="0" presId="urn:microsoft.com/office/officeart/2008/layout/HorizontalMultiLevelHierarchy"/>
    <dgm:cxn modelId="{35046BF2-D27C-43F9-BB67-8A2328F45E3C}" srcId="{6CE0BC2B-9089-4227-9EE0-AAA9DB560B8B}" destId="{6A20F7DA-4793-45A6-A57B-68FB6AEAABA4}" srcOrd="0" destOrd="0" parTransId="{8679F65A-2F3F-4B32-9C06-50E0AAAD3319}" sibTransId="{C14F4616-F40A-4358-BA24-EEC5B6BEE259}"/>
    <dgm:cxn modelId="{F2425CA1-2FB8-4F89-B2FF-AD793DE16888}" type="presOf" srcId="{7BCA87CD-9CC2-4652-BAE8-E0CDD0CF2C64}" destId="{DF87A2D8-19E1-4CED-9897-B85086E48828}" srcOrd="1" destOrd="0" presId="urn:microsoft.com/office/officeart/2008/layout/HorizontalMultiLevelHierarchy"/>
    <dgm:cxn modelId="{FEBB9D85-43EC-4A23-AA32-25C5C8E14B8D}" type="presOf" srcId="{8D6E43C3-78DE-4766-B366-A5C52BBEB710}" destId="{D4E93574-CDE3-4C94-AE6F-6A740B131DDF}" srcOrd="0" destOrd="0" presId="urn:microsoft.com/office/officeart/2008/layout/HorizontalMultiLevelHierarchy"/>
    <dgm:cxn modelId="{28198BD6-9CBD-48A0-9C5D-2628E29D8DF3}" type="presOf" srcId="{11F00658-FEE4-45CF-9847-1DB5688CE4A6}" destId="{63164761-731A-4465-BC27-4D5FF51C163B}" srcOrd="0" destOrd="0" presId="urn:microsoft.com/office/officeart/2008/layout/HorizontalMultiLevelHierarchy"/>
    <dgm:cxn modelId="{0B90CFEF-C2AA-4F7C-8DFB-471633E7F27F}" type="presParOf" srcId="{28738EA7-E119-4085-8B52-E6A55F0499BE}" destId="{53D4A318-A9B0-4992-8344-7DA8B2E48306}" srcOrd="0" destOrd="0" presId="urn:microsoft.com/office/officeart/2008/layout/HorizontalMultiLevelHierarchy"/>
    <dgm:cxn modelId="{26B974F7-9CB2-4FDB-B817-D717EAC3469A}" type="presParOf" srcId="{53D4A318-A9B0-4992-8344-7DA8B2E48306}" destId="{2729DDAB-1A41-4E02-9892-E72CE3B5292D}" srcOrd="0" destOrd="0" presId="urn:microsoft.com/office/officeart/2008/layout/HorizontalMultiLevelHierarchy"/>
    <dgm:cxn modelId="{23B5B4F5-FDF2-407F-92D3-0A36B69AB3B0}" type="presParOf" srcId="{53D4A318-A9B0-4992-8344-7DA8B2E48306}" destId="{A279A386-B7F0-4A11-96FC-DE8950F587CA}" srcOrd="1" destOrd="0" presId="urn:microsoft.com/office/officeart/2008/layout/HorizontalMultiLevelHierarchy"/>
    <dgm:cxn modelId="{E26C466C-B78C-4B61-BB17-957E10289602}" type="presParOf" srcId="{A279A386-B7F0-4A11-96FC-DE8950F587CA}" destId="{3BE441F4-AA89-4C26-8B3B-933116155A39}" srcOrd="0" destOrd="0" presId="urn:microsoft.com/office/officeart/2008/layout/HorizontalMultiLevelHierarchy"/>
    <dgm:cxn modelId="{B56D1531-4466-4ADA-9D4D-0B6483BF36A5}" type="presParOf" srcId="{3BE441F4-AA89-4C26-8B3B-933116155A39}" destId="{2B05F51A-CEF0-4FA5-9AC6-0E44C58DA835}" srcOrd="0" destOrd="0" presId="urn:microsoft.com/office/officeart/2008/layout/HorizontalMultiLevelHierarchy"/>
    <dgm:cxn modelId="{BBE1E0C4-B584-4CF8-98CC-A07A9A8086AE}" type="presParOf" srcId="{A279A386-B7F0-4A11-96FC-DE8950F587CA}" destId="{EE4FB364-0B86-434D-BB40-0C1EC1FEAD4A}" srcOrd="1" destOrd="0" presId="urn:microsoft.com/office/officeart/2008/layout/HorizontalMultiLevelHierarchy"/>
    <dgm:cxn modelId="{A61D6269-FB77-4DE3-90AD-658582CA37E5}" type="presParOf" srcId="{EE4FB364-0B86-434D-BB40-0C1EC1FEAD4A}" destId="{CE74AC78-020A-4728-B794-40FFD2AF1E04}" srcOrd="0" destOrd="0" presId="urn:microsoft.com/office/officeart/2008/layout/HorizontalMultiLevelHierarchy"/>
    <dgm:cxn modelId="{ED5E50A8-74E3-4ABF-95D3-FAEFB16EA962}" type="presParOf" srcId="{EE4FB364-0B86-434D-BB40-0C1EC1FEAD4A}" destId="{DA04E9C1-AA91-455E-BDA5-5DE53FA4A913}" srcOrd="1" destOrd="0" presId="urn:microsoft.com/office/officeart/2008/layout/HorizontalMultiLevelHierarchy"/>
    <dgm:cxn modelId="{0225C1ED-EACC-49BF-A21D-0AF3D397977C}" type="presParOf" srcId="{A279A386-B7F0-4A11-96FC-DE8950F587CA}" destId="{BCC40016-2BD4-47F3-8F8A-73F220FC5DCE}" srcOrd="2" destOrd="0" presId="urn:microsoft.com/office/officeart/2008/layout/HorizontalMultiLevelHierarchy"/>
    <dgm:cxn modelId="{E0FA3E8D-6D15-42CB-98BA-D7A037BE4475}" type="presParOf" srcId="{BCC40016-2BD4-47F3-8F8A-73F220FC5DCE}" destId="{01F43B30-6950-4B26-AFAA-701545501B41}" srcOrd="0" destOrd="0" presId="urn:microsoft.com/office/officeart/2008/layout/HorizontalMultiLevelHierarchy"/>
    <dgm:cxn modelId="{9193E426-B382-4F8D-B778-E3FE00C0C23C}" type="presParOf" srcId="{A279A386-B7F0-4A11-96FC-DE8950F587CA}" destId="{543D0F3B-4CDF-4F5D-81C9-D89C74BCCC00}" srcOrd="3" destOrd="0" presId="urn:microsoft.com/office/officeart/2008/layout/HorizontalMultiLevelHierarchy"/>
    <dgm:cxn modelId="{15A9469D-8CA1-4BF7-9D8F-70A4E34724BC}" type="presParOf" srcId="{543D0F3B-4CDF-4F5D-81C9-D89C74BCCC00}" destId="{202D0E49-5610-4509-8AFC-86E1589DE8CE}" srcOrd="0" destOrd="0" presId="urn:microsoft.com/office/officeart/2008/layout/HorizontalMultiLevelHierarchy"/>
    <dgm:cxn modelId="{4A9A434F-65ED-4FF4-BD69-1B9CECD3A192}" type="presParOf" srcId="{543D0F3B-4CDF-4F5D-81C9-D89C74BCCC00}" destId="{4BBAB61A-85D9-467F-A1E1-2E266BEC0A91}" srcOrd="1" destOrd="0" presId="urn:microsoft.com/office/officeart/2008/layout/HorizontalMultiLevelHierarchy"/>
    <dgm:cxn modelId="{41FD2F4A-9EE4-45DA-B75B-2F5042E2BFEA}" type="presParOf" srcId="{A279A386-B7F0-4A11-96FC-DE8950F587CA}" destId="{1B3C0103-F102-4A12-835B-B1FD58D3C096}" srcOrd="4" destOrd="0" presId="urn:microsoft.com/office/officeart/2008/layout/HorizontalMultiLevelHierarchy"/>
    <dgm:cxn modelId="{479E55DF-2356-48E8-B823-27725ABF709F}" type="presParOf" srcId="{1B3C0103-F102-4A12-835B-B1FD58D3C096}" destId="{DF87A2D8-19E1-4CED-9897-B85086E48828}" srcOrd="0" destOrd="0" presId="urn:microsoft.com/office/officeart/2008/layout/HorizontalMultiLevelHierarchy"/>
    <dgm:cxn modelId="{78109CE7-E974-43C5-9383-7FDA88538808}" type="presParOf" srcId="{A279A386-B7F0-4A11-96FC-DE8950F587CA}" destId="{D74350F5-007B-4947-87B4-E17631124074}" srcOrd="5" destOrd="0" presId="urn:microsoft.com/office/officeart/2008/layout/HorizontalMultiLevelHierarchy"/>
    <dgm:cxn modelId="{200616C1-E29B-476F-9371-532A68F9C302}" type="presParOf" srcId="{D74350F5-007B-4947-87B4-E17631124074}" destId="{E832ED80-E02F-4783-83F6-139EADBCEA86}" srcOrd="0" destOrd="0" presId="urn:microsoft.com/office/officeart/2008/layout/HorizontalMultiLevelHierarchy"/>
    <dgm:cxn modelId="{CBDE3B04-AA59-4F29-AF39-0A442D9BF231}" type="presParOf" srcId="{D74350F5-007B-4947-87B4-E17631124074}" destId="{5312D1DE-1502-42D7-AC46-4E41A6AA853C}" srcOrd="1" destOrd="0" presId="urn:microsoft.com/office/officeart/2008/layout/HorizontalMultiLevelHierarchy"/>
    <dgm:cxn modelId="{E786193C-16B7-450A-8754-DA2E2359A752}" type="presParOf" srcId="{A279A386-B7F0-4A11-96FC-DE8950F587CA}" destId="{63164761-731A-4465-BC27-4D5FF51C163B}" srcOrd="6" destOrd="0" presId="urn:microsoft.com/office/officeart/2008/layout/HorizontalMultiLevelHierarchy"/>
    <dgm:cxn modelId="{7E76D7FF-9150-4664-9403-3F5CFB80FFA4}" type="presParOf" srcId="{63164761-731A-4465-BC27-4D5FF51C163B}" destId="{3BCC4AED-760B-4A5E-ABE3-7147DABDF59A}" srcOrd="0" destOrd="0" presId="urn:microsoft.com/office/officeart/2008/layout/HorizontalMultiLevelHierarchy"/>
    <dgm:cxn modelId="{B2108DFD-276C-427C-B2E4-7356621512A4}" type="presParOf" srcId="{A279A386-B7F0-4A11-96FC-DE8950F587CA}" destId="{168C8EAA-8CE5-477E-9182-FA0A4A3E2A7C}" srcOrd="7" destOrd="0" presId="urn:microsoft.com/office/officeart/2008/layout/HorizontalMultiLevelHierarchy"/>
    <dgm:cxn modelId="{5872B8FD-3E97-4BC4-A165-1779EEAA34F1}" type="presParOf" srcId="{168C8EAA-8CE5-477E-9182-FA0A4A3E2A7C}" destId="{1E1523F2-D02C-4C8C-A297-8D8DDA37BE02}" srcOrd="0" destOrd="0" presId="urn:microsoft.com/office/officeart/2008/layout/HorizontalMultiLevelHierarchy"/>
    <dgm:cxn modelId="{07115467-0714-45C2-8622-90DF429AB16B}" type="presParOf" srcId="{168C8EAA-8CE5-477E-9182-FA0A4A3E2A7C}" destId="{F96F2F1C-C0B0-4E82-A0B5-E61ED0A4A09A}" srcOrd="1" destOrd="0" presId="urn:microsoft.com/office/officeart/2008/layout/HorizontalMultiLevelHierarchy"/>
    <dgm:cxn modelId="{63359353-5585-4D10-808C-42DCA35BFA11}" type="presParOf" srcId="{A279A386-B7F0-4A11-96FC-DE8950F587CA}" destId="{82F1FB27-398D-4589-8618-F121C73801C8}" srcOrd="8" destOrd="0" presId="urn:microsoft.com/office/officeart/2008/layout/HorizontalMultiLevelHierarchy"/>
    <dgm:cxn modelId="{5D5A14A2-9A2C-4E5A-98D5-0F9770DC4261}" type="presParOf" srcId="{82F1FB27-398D-4589-8618-F121C73801C8}" destId="{414DF0F9-60EF-44B2-BEC4-4CA5AF37E78B}" srcOrd="0" destOrd="0" presId="urn:microsoft.com/office/officeart/2008/layout/HorizontalMultiLevelHierarchy"/>
    <dgm:cxn modelId="{F4FCA152-A8ED-4DB0-B7F1-492EC9A79FC1}" type="presParOf" srcId="{A279A386-B7F0-4A11-96FC-DE8950F587CA}" destId="{B32EAC7A-EF20-4940-9C22-DF3C750F0709}" srcOrd="9" destOrd="0" presId="urn:microsoft.com/office/officeart/2008/layout/HorizontalMultiLevelHierarchy"/>
    <dgm:cxn modelId="{D7C26743-3851-4B04-9407-8455F7037369}" type="presParOf" srcId="{B32EAC7A-EF20-4940-9C22-DF3C750F0709}" destId="{1D9DD6F1-170E-4CFE-99A6-7E73C0D7C3AA}" srcOrd="0" destOrd="0" presId="urn:microsoft.com/office/officeart/2008/layout/HorizontalMultiLevelHierarchy"/>
    <dgm:cxn modelId="{1A1DBE7C-D5D9-438D-869F-A99D7ABC6AC7}" type="presParOf" srcId="{B32EAC7A-EF20-4940-9C22-DF3C750F0709}" destId="{7C743E12-8F0B-43D4-A346-ECE9BE8F91EA}" srcOrd="1" destOrd="0" presId="urn:microsoft.com/office/officeart/2008/layout/HorizontalMultiLevelHierarchy"/>
    <dgm:cxn modelId="{D77B7B50-B6C6-4F54-B5CC-AE37F9164F1D}" type="presParOf" srcId="{A279A386-B7F0-4A11-96FC-DE8950F587CA}" destId="{D4E93574-CDE3-4C94-AE6F-6A740B131DDF}" srcOrd="10" destOrd="0" presId="urn:microsoft.com/office/officeart/2008/layout/HorizontalMultiLevelHierarchy"/>
    <dgm:cxn modelId="{E91A2DF1-2452-4529-B358-93B7B8E3209F}" type="presParOf" srcId="{D4E93574-CDE3-4C94-AE6F-6A740B131DDF}" destId="{69E89895-F9BD-45AF-8B1B-C345DF2290A2}" srcOrd="0" destOrd="0" presId="urn:microsoft.com/office/officeart/2008/layout/HorizontalMultiLevelHierarchy"/>
    <dgm:cxn modelId="{C59E347C-0231-465A-8B26-EFC71B74AB47}" type="presParOf" srcId="{A279A386-B7F0-4A11-96FC-DE8950F587CA}" destId="{6C51B174-84A5-4F82-96AD-58229D3A693B}" srcOrd="11" destOrd="0" presId="urn:microsoft.com/office/officeart/2008/layout/HorizontalMultiLevelHierarchy"/>
    <dgm:cxn modelId="{179B485D-ECDD-4A35-A34A-1B92261A9BDA}" type="presParOf" srcId="{6C51B174-84A5-4F82-96AD-58229D3A693B}" destId="{7EAA0DE6-B854-4AEA-8E84-F1C245A70A84}" srcOrd="0" destOrd="0" presId="urn:microsoft.com/office/officeart/2008/layout/HorizontalMultiLevelHierarchy"/>
    <dgm:cxn modelId="{02AA6AA8-286F-4585-B116-430BEDB3ABF0}" type="presParOf" srcId="{6C51B174-84A5-4F82-96AD-58229D3A693B}" destId="{6D3C5B63-F870-469E-B2F3-CABCB8525FA0}" srcOrd="1" destOrd="0" presId="urn:microsoft.com/office/officeart/2008/layout/HorizontalMultiLevelHierarchy"/>
  </dgm:cxnLst>
  <dgm:bg/>
  <dgm:whole/>
</dgm:dataModel>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7CC9F6-5BE6-42F3-9FC4-F7FA701A6776}" type="datetimeFigureOut">
              <a:rPr lang="fr-FR" smtClean="0"/>
              <a:pPr/>
              <a:t>28/11/2015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227719-B3AC-4D55-8DBD-20A9D2779F4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C9F6-5BE6-42F3-9FC4-F7FA701A6776}" type="datetimeFigureOut">
              <a:rPr lang="fr-FR" smtClean="0"/>
              <a:pPr/>
              <a:t>28/11/2015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27719-B3AC-4D55-8DBD-20A9D2779F4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rtl="1">
              <a:buNone/>
            </a:pPr>
            <a:r>
              <a:rPr lang="ar-DZ" sz="7200" b="1" dirty="0" smtClean="0"/>
              <a:t>رابعا. الإحصاءات الوصفية</a:t>
            </a:r>
            <a:endParaRPr lang="fr-FR" sz="7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7106" name="Picture 2" descr="التحليل الاحصائى للمتغيرات المتعددة بـ جزء أول spss_086"/>
          <p:cNvPicPr>
            <a:picLocks noChangeAspect="1" noChangeArrowheads="1"/>
          </p:cNvPicPr>
          <p:nvPr/>
        </p:nvPicPr>
        <p:blipFill>
          <a:blip r:embed="rId2"/>
          <a:srcRect/>
          <a:stretch>
            <a:fillRect/>
          </a:stretch>
        </p:blipFill>
        <p:spPr bwMode="auto">
          <a:xfrm>
            <a:off x="0" y="1"/>
            <a:ext cx="9144000" cy="6865938"/>
          </a:xfrm>
          <a:prstGeom prst="rect">
            <a:avLst/>
          </a:prstGeom>
          <a:noFill/>
          <a:ln w="9525">
            <a:noFill/>
            <a:miter lim="800000"/>
            <a:headEnd/>
            <a:tailEnd/>
          </a:ln>
        </p:spPr>
      </p:pic>
      <p:sp>
        <p:nvSpPr>
          <p:cNvPr id="4" name="Rectangle 3"/>
          <p:cNvSpPr/>
          <p:nvPr/>
        </p:nvSpPr>
        <p:spPr>
          <a:xfrm>
            <a:off x="4286248" y="6143644"/>
            <a:ext cx="357190" cy="3571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8130" name="Picture 2" descr="التحليل الاحصائى للمتغيرات المتعددة بـ جزء أول spss_087"/>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4" name="Rectangle 3"/>
          <p:cNvSpPr/>
          <p:nvPr/>
        </p:nvSpPr>
        <p:spPr>
          <a:xfrm>
            <a:off x="4286248" y="6143644"/>
            <a:ext cx="357190" cy="3571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9154" name="Picture 2" descr="التحليل الاحصائى للمتغيرات المتعددة بـ جزء أول spss_088"/>
          <p:cNvPicPr>
            <a:picLocks noChangeAspect="1" noChangeArrowheads="1"/>
          </p:cNvPicPr>
          <p:nvPr/>
        </p:nvPicPr>
        <p:blipFill>
          <a:blip r:embed="rId2"/>
          <a:srcRect/>
          <a:stretch>
            <a:fillRect/>
          </a:stretch>
        </p:blipFill>
        <p:spPr bwMode="auto">
          <a:xfrm>
            <a:off x="0" y="0"/>
            <a:ext cx="9144000" cy="6865938"/>
          </a:xfrm>
          <a:prstGeom prst="rect">
            <a:avLst/>
          </a:prstGeom>
          <a:noFill/>
          <a:ln w="9525">
            <a:noFill/>
            <a:miter lim="800000"/>
            <a:headEnd/>
            <a:tailEnd/>
          </a:ln>
        </p:spPr>
      </p:pic>
      <p:sp>
        <p:nvSpPr>
          <p:cNvPr id="4" name="Rectangle 3"/>
          <p:cNvSpPr/>
          <p:nvPr/>
        </p:nvSpPr>
        <p:spPr>
          <a:xfrm>
            <a:off x="4286248" y="6143644"/>
            <a:ext cx="357190" cy="3571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9938"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8715403" cy="6858001"/>
            <a:chOff x="0" y="0"/>
            <a:chExt cx="8715403" cy="6858001"/>
          </a:xfrm>
        </p:grpSpPr>
        <p:sp>
          <p:nvSpPr>
            <p:cNvPr id="29699" name="Rectangle 1"/>
            <p:cNvSpPr>
              <a:spLocks noChangeArrowheads="1"/>
            </p:cNvSpPr>
            <p:nvPr/>
          </p:nvSpPr>
          <p:spPr bwMode="auto">
            <a:xfrm>
              <a:off x="285750" y="0"/>
              <a:ext cx="84296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57200" algn="ctr" rtl="1" eaLnBrk="0" hangingPunct="0"/>
              <a:r>
                <a:rPr lang="ar-SA" sz="2400" b="1" dirty="0">
                  <a:latin typeface="Simplified Arabic" pitchFamily="18" charset="-78"/>
                  <a:cs typeface="Calibri" pitchFamily="34" charset="0"/>
                </a:rPr>
                <a:t>وعموما </a:t>
              </a:r>
              <a:r>
                <a:rPr lang="ar-SA" sz="2400" b="1" dirty="0" err="1">
                  <a:latin typeface="Simplified Arabic" pitchFamily="18" charset="-78"/>
                  <a:cs typeface="Calibri" pitchFamily="34" charset="0"/>
                </a:rPr>
                <a:t>فإ</a:t>
              </a:r>
              <a:r>
                <a:rPr lang="ar-DZ" sz="2400" b="1" dirty="0">
                  <a:latin typeface="Arabic Transparent"/>
                  <a:cs typeface="Calibri" pitchFamily="34" charset="0"/>
                </a:rPr>
                <a:t>ن </a:t>
              </a:r>
              <a:r>
                <a:rPr lang="ar-DZ" sz="2400" b="1" dirty="0" err="1">
                  <a:latin typeface="Arabic Transparent"/>
                  <a:cs typeface="Calibri" pitchFamily="34" charset="0"/>
                </a:rPr>
                <a:t>إستخدام</a:t>
              </a:r>
              <a:r>
                <a:rPr lang="ar-DZ" sz="2400" b="1" dirty="0">
                  <a:latin typeface="Arabic Transparent"/>
                  <a:cs typeface="Calibri" pitchFamily="34" charset="0"/>
                </a:rPr>
                <a:t> برنامج </a:t>
              </a:r>
              <a:r>
                <a:rPr lang="fr-FR" sz="2400" b="1" dirty="0">
                  <a:cs typeface="Calibri" pitchFamily="34" charset="0"/>
                </a:rPr>
                <a:t>SPSS</a:t>
              </a:r>
              <a:r>
                <a:rPr lang="ar-DZ" sz="2400" b="1" dirty="0">
                  <a:latin typeface="Arabic Transparent"/>
                  <a:cs typeface="Calibri" pitchFamily="34" charset="0"/>
                </a:rPr>
                <a:t> بمختلف إصدارته يعتمد على الخطوات والقواعد الأساسية المتبعة في تحليل البيانات كما يلي:</a:t>
              </a:r>
              <a:endParaRPr lang="ar-DZ" sz="2400" b="1" dirty="0"/>
            </a:p>
          </p:txBody>
        </p:sp>
        <p:graphicFrame>
          <p:nvGraphicFramePr>
            <p:cNvPr id="4" name="Diagram 1"/>
            <p:cNvGraphicFramePr/>
            <p:nvPr>
              <p:extLst>
                <p:ext uri="{D42A27DB-BD31-4B8C-83A1-F6EECF244321}">
                  <p14:modId xmlns:p14="http://schemas.microsoft.com/office/powerpoint/2010/main" xmlns="" val="3372947480"/>
                </p:ext>
              </p:extLst>
            </p:nvPr>
          </p:nvGraphicFramePr>
          <p:xfrm>
            <a:off x="0" y="857232"/>
            <a:ext cx="8715403" cy="6000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62" name="Picture 2"/>
          <p:cNvPicPr>
            <a:picLocks noChangeAspect="1" noChangeArrowheads="1"/>
          </p:cNvPicPr>
          <p:nvPr/>
        </p:nvPicPr>
        <p:blipFill>
          <a:blip r:embed="rId2"/>
          <a:srcRect/>
          <a:stretch>
            <a:fillRect/>
          </a:stretch>
        </p:blipFill>
        <p:spPr bwMode="auto">
          <a:xfrm>
            <a:off x="0" y="0"/>
            <a:ext cx="9143999"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1986" name="Picture 2"/>
          <p:cNvPicPr>
            <a:picLocks noChangeAspect="1" noChangeArrowheads="1"/>
          </p:cNvPicPr>
          <p:nvPr/>
        </p:nvPicPr>
        <p:blipFill>
          <a:blip r:embed="rId2"/>
          <a:srcRect/>
          <a:stretch>
            <a:fillRect/>
          </a:stretch>
        </p:blipFill>
        <p:spPr bwMode="auto">
          <a:xfrm>
            <a:off x="1" y="285728"/>
            <a:ext cx="9143999"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6082" name="Picture 2" descr="التحليل الاحصائى للمتغيرات المتعددة بـ جزء أول spss_085"/>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4" name="Rectangle 3"/>
          <p:cNvSpPr/>
          <p:nvPr/>
        </p:nvSpPr>
        <p:spPr>
          <a:xfrm>
            <a:off x="4286248" y="6143644"/>
            <a:ext cx="357190" cy="3571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301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4034"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6493</TotalTime>
  <Words>90</Words>
  <Application>Microsoft Office PowerPoint</Application>
  <PresentationFormat>Affichage à l'écran (4:3)</PresentationFormat>
  <Paragraphs>11</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إحصائي شهير يستعمل لإجراء التحاليل الإحصائية ورسم الأشكال البيانية.برنامج شامل وسهل الاستخدام بمجموعة من البيانات والأدوات التحليلية التنبؤية يمنحك القوة التي تحتاج لبناء وبسهولة نماذج بمعادلة هيكلية بأكثر دقة من التقنيات     الإحصائية المألوفة. مع SPSS Amos</dc:title>
  <dc:creator>Windows User</dc:creator>
  <cp:lastModifiedBy>Windows User</cp:lastModifiedBy>
  <cp:revision>78</cp:revision>
  <dcterms:created xsi:type="dcterms:W3CDTF">2015-10-15T18:58:07Z</dcterms:created>
  <dcterms:modified xsi:type="dcterms:W3CDTF">2015-11-28T18:17:43Z</dcterms:modified>
</cp:coreProperties>
</file>