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6" r:id="rId13"/>
    <p:sldId id="265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2100-D7D8-406F-B605-29AFFFBE2BB7}" type="datetimeFigureOut">
              <a:rPr lang="fr-FR" smtClean="0"/>
              <a:pPr/>
              <a:t>01/12/2019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068B6-D54C-4A2F-92D6-C7DDA16643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2100-D7D8-406F-B605-29AFFFBE2BB7}" type="datetimeFigureOut">
              <a:rPr lang="fr-FR" smtClean="0"/>
              <a:pPr/>
              <a:t>01/12/2019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068B6-D54C-4A2F-92D6-C7DDA16643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2100-D7D8-406F-B605-29AFFFBE2BB7}" type="datetimeFigureOut">
              <a:rPr lang="fr-FR" smtClean="0"/>
              <a:pPr/>
              <a:t>01/12/2019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068B6-D54C-4A2F-92D6-C7DDA16643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2100-D7D8-406F-B605-29AFFFBE2BB7}" type="datetimeFigureOut">
              <a:rPr lang="fr-FR" smtClean="0"/>
              <a:pPr/>
              <a:t>01/12/2019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068B6-D54C-4A2F-92D6-C7DDA16643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2100-D7D8-406F-B605-29AFFFBE2BB7}" type="datetimeFigureOut">
              <a:rPr lang="fr-FR" smtClean="0"/>
              <a:pPr/>
              <a:t>01/12/2019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068B6-D54C-4A2F-92D6-C7DDA16643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2100-D7D8-406F-B605-29AFFFBE2BB7}" type="datetimeFigureOut">
              <a:rPr lang="fr-FR" smtClean="0"/>
              <a:pPr/>
              <a:t>01/12/2019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068B6-D54C-4A2F-92D6-C7DDA16643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2100-D7D8-406F-B605-29AFFFBE2BB7}" type="datetimeFigureOut">
              <a:rPr lang="fr-FR" smtClean="0"/>
              <a:pPr/>
              <a:t>01/12/2019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068B6-D54C-4A2F-92D6-C7DDA16643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2100-D7D8-406F-B605-29AFFFBE2BB7}" type="datetimeFigureOut">
              <a:rPr lang="fr-FR" smtClean="0"/>
              <a:pPr/>
              <a:t>01/12/2019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068B6-D54C-4A2F-92D6-C7DDA16643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2100-D7D8-406F-B605-29AFFFBE2BB7}" type="datetimeFigureOut">
              <a:rPr lang="fr-FR" smtClean="0"/>
              <a:pPr/>
              <a:t>01/12/2019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068B6-D54C-4A2F-92D6-C7DDA16643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2100-D7D8-406F-B605-29AFFFBE2BB7}" type="datetimeFigureOut">
              <a:rPr lang="fr-FR" smtClean="0"/>
              <a:pPr/>
              <a:t>01/12/2019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068B6-D54C-4A2F-92D6-C7DDA16643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2100-D7D8-406F-B605-29AFFFBE2BB7}" type="datetimeFigureOut">
              <a:rPr lang="fr-FR" smtClean="0"/>
              <a:pPr/>
              <a:t>01/12/2019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068B6-D54C-4A2F-92D6-C7DDA16643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32100-D7D8-406F-B605-29AFFFBE2BB7}" type="datetimeFigureOut">
              <a:rPr lang="fr-FR" smtClean="0"/>
              <a:pPr/>
              <a:t>01/12/2019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068B6-D54C-4A2F-92D6-C7DDA16643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/>
            </a:r>
            <a:br>
              <a:rPr lang="ar-DZ" dirty="0" smtClean="0"/>
            </a:br>
            <a:r>
              <a:rPr lang="ar-DZ" dirty="0"/>
              <a:t>مجموعة من الجداول تضم </a:t>
            </a:r>
            <a:r>
              <a:rPr lang="ar-DZ" dirty="0" smtClean="0"/>
              <a:t>الأساليب الإحصائية </a:t>
            </a:r>
            <a:r>
              <a:rPr lang="ar-DZ" dirty="0"/>
              <a:t>التي يحتاجها الباحث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3314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F:\الجامعة\مقررات الجامعة\ماستر\المعالجة الرقمية للمعطيات (ماستر1)\الاختبارات المعلمية واللامعلمية\كيفية بناء فروض البحث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1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F:\الجامعة\مقررات الجامعة\ماستر\المعالجة الرقمية للمعطيات (ماستر1)\الاختبارات المعلمية واللامعلمية\نصائح لبناء فرضية جديدة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 descr="F:\الجامعة\مقررات الجامعة\ماستر\المعالجة الرقمية للمعطيات (ماستر1)\الاختبارات المعلمية واللامعلمية\اهم الاختبارات الاحصائية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2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170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194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9218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42" name="Picture 2" descr="L’image contient peut-être : tex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1266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Affichage à l'écran (4:3)</PresentationFormat>
  <Paragraphs>1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 مجموعة من الجداول تضم الأساليب الإحصائية التي يحتاجها الباحث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مجموعة من الجداول تضم الأساليب الإحصائية التي يحتاجها الباحث</dc:title>
  <dc:creator>Windows User</dc:creator>
  <cp:lastModifiedBy>Windows User</cp:lastModifiedBy>
  <cp:revision>4</cp:revision>
  <dcterms:created xsi:type="dcterms:W3CDTF">2019-10-29T17:37:35Z</dcterms:created>
  <dcterms:modified xsi:type="dcterms:W3CDTF">2019-12-01T09:29:29Z</dcterms:modified>
</cp:coreProperties>
</file>