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3" r:id="rId2"/>
    <p:sldId id="264" r:id="rId3"/>
    <p:sldId id="265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386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  <a:endParaRPr lang="en-US" smtClean="0"/>
          </a:p>
          <a:p>
            <a:pPr lvl="1"/>
            <a:r>
              <a:rPr lang="ar-SA" smtClean="0"/>
              <a:t>المستوى الثاني</a:t>
            </a:r>
            <a:endParaRPr lang="en-US" smtClean="0"/>
          </a:p>
          <a:p>
            <a:pPr lvl="2"/>
            <a:r>
              <a:rPr lang="ar-SA" smtClean="0"/>
              <a:t>المستوى الثالث</a:t>
            </a:r>
            <a:endParaRPr lang="en-US" smtClean="0"/>
          </a:p>
          <a:p>
            <a:pPr lvl="3"/>
            <a:r>
              <a:rPr lang="ar-SA" smtClean="0"/>
              <a:t>المستوى الرابع</a:t>
            </a:r>
            <a:endParaRPr lang="en-US" smtClean="0"/>
          </a:p>
          <a:p>
            <a:pPr lvl="4"/>
            <a:r>
              <a:rPr lang="ar-SA" smtClean="0"/>
              <a:t>المستوى الخامس</a:t>
            </a:r>
            <a:endParaRPr lang="en-US" smtClean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5FFA409-F18A-455F-BA32-D7976AA35449}" type="slidenum">
              <a:rPr lang="en-US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1646F9-3204-43F3-BE4F-D824F187F090}" type="slidenum">
              <a:rPr lang="en-US"/>
              <a:pPr/>
              <a:t>1</a:t>
            </a:fld>
            <a:endParaRPr lang="en-US"/>
          </a:p>
        </p:txBody>
      </p:sp>
      <p:sp>
        <p:nvSpPr>
          <p:cNvPr id="17410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4588" y="685800"/>
            <a:ext cx="4570412" cy="3427413"/>
          </a:xfrm>
          <a:ln/>
        </p:spPr>
      </p:sp>
      <p:sp>
        <p:nvSpPr>
          <p:cNvPr id="17411" name="Rectangle 3"/>
          <p:cNvSpPr>
            <a:spLocks noGrp="1"/>
          </p:cNvSpPr>
          <p:nvPr>
            <p:ph type="body" idx="1"/>
          </p:nvPr>
        </p:nvSpPr>
        <p:spPr>
          <a:xfrm>
            <a:off x="685800" y="4341813"/>
            <a:ext cx="5486400" cy="4116387"/>
          </a:xfrm>
        </p:spPr>
        <p:txBody>
          <a:bodyPr lIns="91421" tIns="45711" rIns="91421" bIns="45711"/>
          <a:lstStyle/>
          <a:p>
            <a:endParaRPr lang="ar-S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156EAB-8F7E-4C89-9401-CEF1B519F1A9}" type="slidenum">
              <a:rPr lang="en-US"/>
              <a:pPr/>
              <a:t>2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4588" y="685800"/>
            <a:ext cx="4570412" cy="3427413"/>
          </a:xfrm>
          <a:ln/>
        </p:spPr>
      </p:sp>
      <p:sp>
        <p:nvSpPr>
          <p:cNvPr id="19459" name="Rectangle 3"/>
          <p:cNvSpPr>
            <a:spLocks noGrp="1"/>
          </p:cNvSpPr>
          <p:nvPr>
            <p:ph type="body" idx="1"/>
          </p:nvPr>
        </p:nvSpPr>
        <p:spPr>
          <a:xfrm>
            <a:off x="685800" y="4341813"/>
            <a:ext cx="5486400" cy="4116387"/>
          </a:xfrm>
        </p:spPr>
        <p:txBody>
          <a:bodyPr lIns="91421" tIns="45711" rIns="91421" bIns="45711"/>
          <a:lstStyle/>
          <a:p>
            <a:endParaRPr lang="ar-S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8C8A67-4C13-410B-AC7C-101606883A3D}" type="slidenum">
              <a:rPr lang="en-US"/>
              <a:pPr/>
              <a:t>3</a:t>
            </a:fld>
            <a:endParaRPr lang="en-US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7413"/>
          </a:xfrm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6387"/>
          </a:xfrm>
        </p:spPr>
        <p:txBody>
          <a:bodyPr lIns="91421" tIns="45711" rIns="91421" bIns="45711"/>
          <a:lstStyle/>
          <a:p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E159E9-1F4D-48FF-B98E-479DA88533D2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DE2DAA-3197-4E4E-A74F-E0EF18ADBDCB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AC12C6-90D0-499C-9F95-4950C7F48745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21F365-964F-471C-AE07-5347DB87798B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C104F3-DE72-4285-A5C6-8F9FA0A66209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78A7CC-0BB9-4D58-89A7-EE684158E1F7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36EC00-87FB-4969-BA2D-E569450E0EAE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1D562C-664B-44E7-8414-50886DFF7600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E1DB99-6776-4C1C-BA29-A0F85BA7AE08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A05D68-9B3E-41D0-8C60-58B6E4F61498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11B2CD-3909-4616-8487-24F317DB9A5D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  <a:endParaRPr lang="en-US" smtClean="0"/>
          </a:p>
          <a:p>
            <a:pPr lvl="1"/>
            <a:r>
              <a:rPr lang="ar-SA" smtClean="0"/>
              <a:t>المستوى الثاني</a:t>
            </a:r>
            <a:endParaRPr lang="en-US" smtClean="0"/>
          </a:p>
          <a:p>
            <a:pPr lvl="2"/>
            <a:r>
              <a:rPr lang="ar-SA" smtClean="0"/>
              <a:t>المستوى الثالث</a:t>
            </a:r>
            <a:endParaRPr lang="en-US" smtClean="0"/>
          </a:p>
          <a:p>
            <a:pPr lvl="3"/>
            <a:r>
              <a:rPr lang="ar-SA" smtClean="0"/>
              <a:t>المستوى الرابع</a:t>
            </a:r>
            <a:endParaRPr lang="en-US" smtClean="0"/>
          </a:p>
          <a:p>
            <a:pPr lvl="4"/>
            <a:r>
              <a:rPr lang="ar-SA" smtClean="0"/>
              <a:t>المستوى الخامس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AB2B786-2BF4-4851-A70E-517056A72467}" type="slidenum">
              <a:rPr lang="en-US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عنوان 1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2584459"/>
          </a:xfrm>
        </p:spPr>
        <p:txBody>
          <a:bodyPr/>
          <a:lstStyle/>
          <a:p>
            <a:pPr rtl="1"/>
            <a:r>
              <a:rPr lang="ar-DZ" sz="8800" b="1" dirty="0" smtClean="0">
                <a:solidFill>
                  <a:srgbClr val="00B0F0"/>
                </a:solidFill>
              </a:rPr>
              <a:t>مقارنة بين البحث الكمي والبحث الكيفي والمختلط</a:t>
            </a:r>
            <a:endParaRPr lang="ar-SA" sz="8800" b="1" dirty="0">
              <a:solidFill>
                <a:srgbClr val="00B0F0"/>
              </a:solidFill>
            </a:endParaRPr>
          </a:p>
        </p:txBody>
      </p:sp>
      <p:sp>
        <p:nvSpPr>
          <p:cNvPr id="3" name="عنصر نائب لرقم الشريحة 2"/>
          <p:cNvSpPr txBox="1">
            <a:spLocks noGrp="1"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</p:spPr>
        <p:txBody>
          <a:bodyPr rtlCol="1" anchor="ctr"/>
          <a:lstStyle/>
          <a:p>
            <a:pPr rtl="1" fontAlgn="auto">
              <a:spcBef>
                <a:spcPts val="0"/>
              </a:spcBef>
              <a:spcAft>
                <a:spcPts val="0"/>
              </a:spcAft>
              <a:defRPr/>
            </a:pPr>
            <a:fld id="{442D8B15-0687-4B8F-B002-B5801B5037C5}" type="slidenum">
              <a:rPr lang="ar-SA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t>1</a:t>
            </a:fld>
            <a:endParaRPr lang="ar-SA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رقم الشريحة 3"/>
          <p:cNvSpPr txBox="1">
            <a:spLocks noGrp="1"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</p:spPr>
        <p:txBody>
          <a:bodyPr rtlCol="1" anchor="ctr"/>
          <a:lstStyle/>
          <a:p>
            <a:pPr rtl="1" fontAlgn="auto">
              <a:spcBef>
                <a:spcPts val="0"/>
              </a:spcBef>
              <a:spcAft>
                <a:spcPts val="0"/>
              </a:spcAft>
              <a:defRPr/>
            </a:pPr>
            <a:fld id="{A6807AE8-6D4B-4D56-A9E0-50806DE0069C}" type="slidenum">
              <a:rPr lang="ar-SA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t>2</a:t>
            </a:fld>
            <a:endParaRPr lang="ar-SA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51202" name="Picture 2" descr="Aucune description de photo disponible.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21484"/>
            <a:ext cx="9144000" cy="12873032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 bwMode="auto">
          <a:xfrm>
            <a:off x="7286644" y="5786454"/>
            <a:ext cx="1214446" cy="35719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رقم الشريحة 3"/>
          <p:cNvSpPr txBox="1">
            <a:spLocks noGrp="1"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</p:spPr>
        <p:txBody>
          <a:bodyPr rtlCol="1" anchor="ctr"/>
          <a:lstStyle/>
          <a:p>
            <a:pPr rtl="1" fontAlgn="auto">
              <a:spcBef>
                <a:spcPts val="0"/>
              </a:spcBef>
              <a:spcAft>
                <a:spcPts val="0"/>
              </a:spcAft>
              <a:defRPr/>
            </a:pPr>
            <a:fld id="{B954314E-A73D-4183-BE0B-53247372F86A}" type="slidenum">
              <a:rPr lang="ar-SA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t>3</a:t>
            </a:fld>
            <a:endParaRPr lang="ar-SA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49154" name="Picture 2" descr="Aucune description de photo disponible.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5929378"/>
            <a:ext cx="9144000" cy="12787378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 bwMode="auto">
          <a:xfrm>
            <a:off x="7215206" y="6500810"/>
            <a:ext cx="1500198" cy="35719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تصميم افتراضي">
  <a:themeElements>
    <a:clrScheme name="تصميم افتراضي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تصميم افتراضي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تصميم افتراضي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سمة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13</Words>
  <Application>Microsoft Office PowerPoint</Application>
  <PresentationFormat>Affichage à l'écran (4:3)</PresentationFormat>
  <Paragraphs>7</Paragraphs>
  <Slides>3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تصميم افتراضي</vt:lpstr>
      <vt:lpstr>مقارنة بين البحث الكمي والبحث الكيفي والمختلط</vt:lpstr>
      <vt:lpstr>Diapositive 2</vt:lpstr>
      <vt:lpstr>Diapositive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123</dc:creator>
  <cp:lastModifiedBy>Windows User</cp:lastModifiedBy>
  <cp:revision>16</cp:revision>
  <dcterms:created xsi:type="dcterms:W3CDTF">2012-12-02T04:45:05Z</dcterms:created>
  <dcterms:modified xsi:type="dcterms:W3CDTF">2019-10-29T16:20:41Z</dcterms:modified>
</cp:coreProperties>
</file>