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FA409-F18A-455F-BA32-D7976AA35449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646F9-3204-43F3-BE4F-D824F187F090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 lIns="91421" tIns="45711" rIns="91421" bIns="45711"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56EAB-8F7E-4C89-9401-CEF1B519F1A9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 lIns="91421" tIns="45711" rIns="91421" bIns="45711"/>
          <a:lstStyle/>
          <a:p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C8A67-4C13-410B-AC7C-101606883A3D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 lIns="91421" tIns="45711" rIns="91421" bIns="45711"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159E9-1F4D-48FF-B98E-479DA88533D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2DAA-3197-4E4E-A74F-E0EF18ADBDC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C12C6-90D0-499C-9F95-4950C7F4874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1F365-964F-471C-AE07-5347DB87798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04F3-DE72-4285-A5C6-8F9FA0A6620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8A7CC-0BB9-4D58-89A7-EE684158E1F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EC00-87FB-4969-BA2D-E569450E0EA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D562C-664B-44E7-8414-50886DFF760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1DB99-6776-4C1C-BA29-A0F85BA7AE0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05D68-9B3E-41D0-8C60-58B6E4F6149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1B2CD-3909-4616-8487-24F317DB9A5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2B786-2BF4-4851-A70E-517056A72467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2584459"/>
          </a:xfrm>
        </p:spPr>
        <p:txBody>
          <a:bodyPr/>
          <a:lstStyle/>
          <a:p>
            <a:pPr rtl="1"/>
            <a:r>
              <a:rPr lang="ar-DZ" sz="8800" b="1" dirty="0" smtClean="0">
                <a:solidFill>
                  <a:srgbClr val="00B0F0"/>
                </a:solidFill>
              </a:rPr>
              <a:t>مقارنة بين البحث الكمي والبحث الكيفي والمختلط</a:t>
            </a:r>
            <a:endParaRPr lang="ar-SA" sz="88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رقم الشريحة 2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fld id="{442D8B15-0687-4B8F-B002-B5801B5037C5}" type="slidenum">
              <a:rPr lang="ar-SA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ar-SA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fld id="{A6807AE8-6D4B-4D56-A9E0-50806DE0069C}" type="slidenum">
              <a:rPr lang="ar-SA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ar-SA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51202" name="Picture 2" descr="Aucune description de photo disponibl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1484"/>
            <a:ext cx="9144000" cy="1287303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7286644" y="5786454"/>
            <a:ext cx="1214446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fld id="{B954314E-A73D-4183-BE0B-53247372F86A}" type="slidenum">
              <a:rPr lang="ar-SA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ar-SA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9154" name="Picture 2" descr="Aucune description de photo disponibl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929378"/>
            <a:ext cx="9144000" cy="1278737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7215206" y="6500810"/>
            <a:ext cx="1500198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</Words>
  <Application>Microsoft Office PowerPoint</Application>
  <PresentationFormat>Affichage à l'écran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تصميم افتراضي</vt:lpstr>
      <vt:lpstr>مقارنة بين البحث الكمي والبحث الكيفي والمختلط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123</dc:creator>
  <cp:lastModifiedBy>Windows User</cp:lastModifiedBy>
  <cp:revision>16</cp:revision>
  <dcterms:created xsi:type="dcterms:W3CDTF">2012-12-02T04:45:05Z</dcterms:created>
  <dcterms:modified xsi:type="dcterms:W3CDTF">2019-10-29T16:20:41Z</dcterms:modified>
</cp:coreProperties>
</file>