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9A04-8DFA-4525-AD98-3CC1B34DA496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21C82-3C39-49F0-AE86-E2F859BDFAC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9A04-8DFA-4525-AD98-3CC1B34DA496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21C82-3C39-49F0-AE86-E2F859BDFAC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9A04-8DFA-4525-AD98-3CC1B34DA496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21C82-3C39-49F0-AE86-E2F859BDFAC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9A04-8DFA-4525-AD98-3CC1B34DA496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21C82-3C39-49F0-AE86-E2F859BDFAC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9A04-8DFA-4525-AD98-3CC1B34DA496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21C82-3C39-49F0-AE86-E2F859BDFAC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9A04-8DFA-4525-AD98-3CC1B34DA496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21C82-3C39-49F0-AE86-E2F859BDFAC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9A04-8DFA-4525-AD98-3CC1B34DA496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21C82-3C39-49F0-AE86-E2F859BDFAC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9A04-8DFA-4525-AD98-3CC1B34DA496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21C82-3C39-49F0-AE86-E2F859BDFAC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9A04-8DFA-4525-AD98-3CC1B34DA496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21C82-3C39-49F0-AE86-E2F859BDFAC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9A04-8DFA-4525-AD98-3CC1B34DA496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21C82-3C39-49F0-AE86-E2F859BDFAC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39A04-8DFA-4525-AD98-3CC1B34DA496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21C82-3C39-49F0-AE86-E2F859BDFAC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39A04-8DFA-4525-AD98-3CC1B34DA496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21C82-3C39-49F0-AE86-E2F859BDFAC2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DZ" sz="8800" dirty="0" smtClean="0"/>
              <a:t>معامل السهولة</a:t>
            </a:r>
            <a:endParaRPr lang="fr-FR" sz="8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L’image contient peut-être : tex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Aucune description de photo disponible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170" name="Picture 2" descr="L’image contient peut-être : tex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Affichage à l'écran (4:3)</PresentationFormat>
  <Paragraphs>1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معامل السهولة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معامل السهولة</dc:title>
  <dc:creator>Windows User</dc:creator>
  <cp:lastModifiedBy>Windows User</cp:lastModifiedBy>
  <cp:revision>1</cp:revision>
  <dcterms:created xsi:type="dcterms:W3CDTF">2019-10-29T16:24:29Z</dcterms:created>
  <dcterms:modified xsi:type="dcterms:W3CDTF">2019-10-29T16:27:21Z</dcterms:modified>
</cp:coreProperties>
</file>