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F2E-FD72-48F7-B4A3-DBA2CDD0E105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C9F7-C2F2-4465-9562-C58067B85EE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F2E-FD72-48F7-B4A3-DBA2CDD0E105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C9F7-C2F2-4465-9562-C58067B85EE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F2E-FD72-48F7-B4A3-DBA2CDD0E105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C9F7-C2F2-4465-9562-C58067B85EE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F2E-FD72-48F7-B4A3-DBA2CDD0E105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C9F7-C2F2-4465-9562-C58067B85EE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F2E-FD72-48F7-B4A3-DBA2CDD0E105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C9F7-C2F2-4465-9562-C58067B85EE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F2E-FD72-48F7-B4A3-DBA2CDD0E105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C9F7-C2F2-4465-9562-C58067B85EE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F2E-FD72-48F7-B4A3-DBA2CDD0E105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C9F7-C2F2-4465-9562-C58067B85EE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F2E-FD72-48F7-B4A3-DBA2CDD0E105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C9F7-C2F2-4465-9562-C58067B85EE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F2E-FD72-48F7-B4A3-DBA2CDD0E105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C9F7-C2F2-4465-9562-C58067B85EE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F2E-FD72-48F7-B4A3-DBA2CDD0E105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C9F7-C2F2-4465-9562-C58067B85EE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F2E-FD72-48F7-B4A3-DBA2CDD0E105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DC9F7-C2F2-4465-9562-C58067B85EE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6FF2E-FD72-48F7-B4A3-DBA2CDD0E105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DC9F7-C2F2-4465-9562-C58067B85EE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/>
              <a:t>الرموز </a:t>
            </a:r>
            <a:r>
              <a:rPr lang="ar-DZ" smtClean="0"/>
              <a:t>الإحصائية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04800"/>
            <a:ext cx="9144000" cy="9144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 descr="Aucune description de photo disponibl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9376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Affichage à l'écran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الرموز الإحصائية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الرموز الإحصائية</dc:title>
  <dc:creator>Windows User</dc:creator>
  <cp:lastModifiedBy>Windows User</cp:lastModifiedBy>
  <cp:revision>1</cp:revision>
  <dcterms:created xsi:type="dcterms:W3CDTF">2019-10-29T17:15:11Z</dcterms:created>
  <dcterms:modified xsi:type="dcterms:W3CDTF">2019-10-29T17:17:04Z</dcterms:modified>
</cp:coreProperties>
</file>